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2" r:id="rId4"/>
    <p:sldId id="263" r:id="rId5"/>
    <p:sldId id="264" r:id="rId6"/>
    <p:sldId id="272" r:id="rId7"/>
    <p:sldId id="302" r:id="rId8"/>
    <p:sldId id="315" r:id="rId9"/>
    <p:sldId id="316" r:id="rId10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3200" kern="1200">
        <a:solidFill>
          <a:srgbClr val="4F556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3200" kern="1200">
        <a:solidFill>
          <a:srgbClr val="4F556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3200" kern="1200">
        <a:solidFill>
          <a:srgbClr val="4F556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3200" kern="1200">
        <a:solidFill>
          <a:srgbClr val="4F556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3200" kern="1200">
        <a:solidFill>
          <a:srgbClr val="4F556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200" kern="1200">
        <a:solidFill>
          <a:srgbClr val="4F556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200" kern="1200">
        <a:solidFill>
          <a:srgbClr val="4F556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200" kern="1200">
        <a:solidFill>
          <a:srgbClr val="4F556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200" kern="1200">
        <a:solidFill>
          <a:srgbClr val="4F556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FD"/>
    <a:srgbClr val="3182D0"/>
    <a:srgbClr val="1F507D"/>
    <a:srgbClr val="85B232"/>
    <a:srgbClr val="9B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8" autoAdjust="0"/>
    <p:restoredTop sz="95161" autoAdjust="0"/>
  </p:normalViewPr>
  <p:slideViewPr>
    <p:cSldViewPr snapToGrid="0">
      <p:cViewPr>
        <p:scale>
          <a:sx n="50" d="100"/>
          <a:sy n="50" d="100"/>
        </p:scale>
        <p:origin x="304" y="432"/>
      </p:cViewPr>
      <p:guideLst>
        <p:guide orient="horz" pos="432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-40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20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5" name="Shape 21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7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1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5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4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2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07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xfrm>
            <a:off x="23338594" y="12909550"/>
            <a:ext cx="500137" cy="49244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43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xfrm>
            <a:off x="23338594" y="12909550"/>
            <a:ext cx="500137" cy="49244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93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-1588" y="996950"/>
            <a:ext cx="1712913" cy="1052513"/>
          </a:xfrm>
          <a:prstGeom prst="rect">
            <a:avLst/>
          </a:prstGeom>
          <a:solidFill>
            <a:srgbClr val="FFFFFF">
              <a:alpha val="18561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9" name="Shape 6"/>
          <p:cNvSpPr>
            <a:spLocks noChangeArrowheads="1"/>
          </p:cNvSpPr>
          <p:nvPr userDrawn="1"/>
        </p:nvSpPr>
        <p:spPr bwMode="auto">
          <a:xfrm>
            <a:off x="9377363" y="13191738"/>
            <a:ext cx="5629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 hangingPunct="0"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 hangingPunct="0"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r-TR" altLang="en-US" sz="1800" b="0" i="0" dirty="0" err="1" smtClean="0">
                <a:latin typeface="Arial Regular" charset="0"/>
                <a:ea typeface="Arial Regular" charset="0"/>
                <a:cs typeface="Arial Regular" charset="0"/>
                <a:sym typeface="Entypo Social" charset="0"/>
              </a:rPr>
              <a:t>Deepo</a:t>
            </a:r>
            <a:r>
              <a:rPr lang="tr-TR" altLang="en-US" sz="1800" b="0" i="0" dirty="0" smtClean="0">
                <a:latin typeface="Arial Regular" charset="0"/>
                <a:ea typeface="Arial Regular" charset="0"/>
                <a:cs typeface="Arial Regular" charset="0"/>
                <a:sym typeface="Entypo Social" charset="0"/>
              </a:rPr>
              <a:t> | Business </a:t>
            </a:r>
            <a:r>
              <a:rPr lang="tr-TR" altLang="en-US" sz="1800" b="0" i="0" dirty="0" err="1" smtClean="0">
                <a:latin typeface="Arial Regular" charset="0"/>
                <a:ea typeface="Arial Regular" charset="0"/>
                <a:cs typeface="Arial Regular" charset="0"/>
                <a:sym typeface="Entypo Social" charset="0"/>
              </a:rPr>
              <a:t>Powerpoint</a:t>
            </a:r>
            <a:r>
              <a:rPr lang="tr-TR" altLang="en-US" sz="1800" b="0" i="0" dirty="0" smtClean="0">
                <a:latin typeface="Arial Regular" charset="0"/>
                <a:ea typeface="Arial Regular" charset="0"/>
                <a:cs typeface="Arial Regular" charset="0"/>
                <a:sym typeface="Entypo Social" charset="0"/>
              </a:rPr>
              <a:t> </a:t>
            </a:r>
            <a:r>
              <a:rPr lang="tr-TR" altLang="en-US" sz="1800" b="0" i="0" dirty="0" err="1" smtClean="0">
                <a:latin typeface="Arial Regular" charset="0"/>
                <a:ea typeface="Arial Regular" charset="0"/>
                <a:cs typeface="Arial Regular" charset="0"/>
                <a:sym typeface="Entypo Social" charset="0"/>
              </a:rPr>
              <a:t>Template</a:t>
            </a:r>
            <a:endParaRPr lang="tr-TR" altLang="en-US" sz="1800" b="0" i="0" dirty="0" smtClean="0">
              <a:latin typeface="Arial Regular" charset="0"/>
              <a:ea typeface="Arial Regular" charset="0"/>
              <a:cs typeface="Arial Regular" charset="0"/>
              <a:sym typeface="Entypo Social" charset="0"/>
            </a:endParaRPr>
          </a:p>
        </p:txBody>
      </p:sp>
      <p:grpSp>
        <p:nvGrpSpPr>
          <p:cNvPr id="1030" name="Group 11"/>
          <p:cNvGrpSpPr>
            <a:grpSpLocks/>
          </p:cNvGrpSpPr>
          <p:nvPr/>
        </p:nvGrpSpPr>
        <p:grpSpPr bwMode="auto">
          <a:xfrm>
            <a:off x="22337713" y="996950"/>
            <a:ext cx="1052512" cy="1052513"/>
            <a:chOff x="0" y="0"/>
            <a:chExt cx="1052296" cy="1052296"/>
          </a:xfrm>
        </p:grpSpPr>
        <p:sp>
          <p:nvSpPr>
            <p:cNvPr id="9" name="Shape 9"/>
            <p:cNvSpPr/>
            <p:nvPr/>
          </p:nvSpPr>
          <p:spPr>
            <a:xfrm>
              <a:off x="0" y="0"/>
              <a:ext cx="1052296" cy="105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3D1D5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32" name="Shape 10"/>
            <p:cNvSpPr>
              <a:spLocks noChangeArrowheads="1"/>
            </p:cNvSpPr>
            <p:nvPr/>
          </p:nvSpPr>
          <p:spPr bwMode="auto">
            <a:xfrm>
              <a:off x="323784" y="176177"/>
              <a:ext cx="403142" cy="69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 hangingPunct="0"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 hangingPunct="0"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 hangingPunct="0"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 hangingPunct="0"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4400" smtClean="0">
                  <a:solidFill>
                    <a:srgbClr val="4F5560"/>
                  </a:solidFill>
                  <a:latin typeface="Open Sans Italic" charset="0"/>
                  <a:ea typeface="Open Sans Italic" charset="0"/>
                  <a:cs typeface="Open Sans Italic" charset="0"/>
                  <a:sym typeface="Open Sans Italic" charset="0"/>
                </a:rPr>
                <a:t>D</a:t>
              </a:r>
            </a:p>
          </p:txBody>
        </p:sp>
      </p:grpSp>
      <p:sp>
        <p:nvSpPr>
          <p:cNvPr id="10" name="Shape 4"/>
          <p:cNvSpPr txBox="1">
            <a:spLocks/>
          </p:cNvSpPr>
          <p:nvPr userDrawn="1"/>
        </p:nvSpPr>
        <p:spPr>
          <a:xfrm>
            <a:off x="23064788" y="12801600"/>
            <a:ext cx="773943" cy="600393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457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914400" indent="-4572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371600" indent="-6858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828800"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EA46160A-B12A-364C-8119-E9319E0ED3D6}" type="slidenum">
              <a:rPr lang="en-US" altLang="en-US" smtClean="0"/>
              <a:pPr/>
              <a:t>‹#›</a:t>
            </a:fld>
            <a:endParaRPr lang="en-US" altLang="en-US" dirty="0">
              <a:solidFill>
                <a:srgbClr val="FFFFFF"/>
              </a:solidFill>
              <a:latin typeface="Arial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indent="11430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algn="ctr" defTabSz="825500" rtl="0" eaLnBrk="0" fontAlgn="base" hangingPunct="0">
        <a:spcBef>
          <a:spcPct val="20000"/>
        </a:spcBef>
        <a:spcAft>
          <a:spcPct val="0"/>
        </a:spcAft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indent="228600" algn="ctr" defTabSz="825500" rtl="0" eaLnBrk="0" fontAlgn="base" hangingPunct="0">
        <a:spcBef>
          <a:spcPct val="20000"/>
        </a:spcBef>
        <a:spcAft>
          <a:spcPct val="0"/>
        </a:spcAft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indent="457200" algn="ctr" defTabSz="825500" rtl="0" eaLnBrk="0" fontAlgn="base" hangingPunct="0">
        <a:spcBef>
          <a:spcPct val="20000"/>
        </a:spcBef>
        <a:spcAft>
          <a:spcPct val="0"/>
        </a:spcAft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indent="685800" algn="ctr" defTabSz="825500" rtl="0" eaLnBrk="0" fontAlgn="base" hangingPunct="0">
        <a:spcBef>
          <a:spcPct val="20000"/>
        </a:spcBef>
        <a:spcAft>
          <a:spcPct val="0"/>
        </a:spcAft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indent="914400" algn="ctr" defTabSz="825500" rtl="0" eaLnBrk="0" fontAlgn="base" hangingPunct="0">
        <a:spcBef>
          <a:spcPct val="20000"/>
        </a:spcBef>
        <a:spcAft>
          <a:spcPct val="0"/>
        </a:spcAft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indent="1143000" algn="ctr" defTabSz="825500">
        <a:defRPr sz="44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44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44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44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3200">
          <a:solidFill>
            <a:schemeClr val="tx1"/>
          </a:solidFill>
          <a:latin typeface="+mn-lt"/>
          <a:ea typeface="+mn-ea"/>
          <a:cs typeface="+mn-cs"/>
          <a:sym typeface="Open Sans"/>
        </a:defRPr>
      </a:lvl1pPr>
      <a:lvl2pPr indent="228600" algn="ctr" defTabSz="825500">
        <a:defRPr sz="3200">
          <a:solidFill>
            <a:schemeClr val="tx1"/>
          </a:solidFill>
          <a:latin typeface="+mn-lt"/>
          <a:ea typeface="+mn-ea"/>
          <a:cs typeface="+mn-cs"/>
          <a:sym typeface="Open Sans"/>
        </a:defRPr>
      </a:lvl2pPr>
      <a:lvl3pPr indent="457200" algn="ctr" defTabSz="825500">
        <a:defRPr sz="3200">
          <a:solidFill>
            <a:schemeClr val="tx1"/>
          </a:solidFill>
          <a:latin typeface="+mn-lt"/>
          <a:ea typeface="+mn-ea"/>
          <a:cs typeface="+mn-cs"/>
          <a:sym typeface="Open Sans"/>
        </a:defRPr>
      </a:lvl3pPr>
      <a:lvl4pPr indent="685800" algn="ctr" defTabSz="825500">
        <a:defRPr sz="3200">
          <a:solidFill>
            <a:schemeClr val="tx1"/>
          </a:solidFill>
          <a:latin typeface="+mn-lt"/>
          <a:ea typeface="+mn-ea"/>
          <a:cs typeface="+mn-cs"/>
          <a:sym typeface="Open Sans"/>
        </a:defRPr>
      </a:lvl4pPr>
      <a:lvl5pPr indent="914400" algn="ctr" defTabSz="825500">
        <a:defRPr sz="3200">
          <a:solidFill>
            <a:schemeClr val="tx1"/>
          </a:solidFill>
          <a:latin typeface="+mn-lt"/>
          <a:ea typeface="+mn-ea"/>
          <a:cs typeface="+mn-cs"/>
          <a:sym typeface="Open Sans"/>
        </a:defRPr>
      </a:lvl5pPr>
      <a:lvl6pPr indent="1143000" algn="ctr" defTabSz="825500">
        <a:defRPr sz="3200">
          <a:solidFill>
            <a:schemeClr val="tx1"/>
          </a:solidFill>
          <a:latin typeface="+mn-lt"/>
          <a:ea typeface="+mn-ea"/>
          <a:cs typeface="+mn-cs"/>
          <a:sym typeface="Open Sans"/>
        </a:defRPr>
      </a:lvl6pPr>
      <a:lvl7pPr indent="1371600" algn="ctr" defTabSz="825500">
        <a:defRPr sz="3200">
          <a:solidFill>
            <a:schemeClr val="tx1"/>
          </a:solidFill>
          <a:latin typeface="+mn-lt"/>
          <a:ea typeface="+mn-ea"/>
          <a:cs typeface="+mn-cs"/>
          <a:sym typeface="Open Sans"/>
        </a:defRPr>
      </a:lvl7pPr>
      <a:lvl8pPr indent="1600200" algn="ctr" defTabSz="825500">
        <a:defRPr sz="3200">
          <a:solidFill>
            <a:schemeClr val="tx1"/>
          </a:solidFill>
          <a:latin typeface="+mn-lt"/>
          <a:ea typeface="+mn-ea"/>
          <a:cs typeface="+mn-cs"/>
          <a:sym typeface="Open Sans"/>
        </a:defRPr>
      </a:lvl8pPr>
      <a:lvl9pPr indent="1828800" algn="ctr" defTabSz="825500">
        <a:defRPr sz="3200">
          <a:solidFill>
            <a:schemeClr val="tx1"/>
          </a:solidFill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jpeg"/><Relationship Id="rId5" Type="http://schemas.openxmlformats.org/officeDocument/2006/relationships/image" Target="../media/image7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4.pn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4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0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jpeg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21.png"/><Relationship Id="rId7" Type="http://schemas.openxmlformats.org/officeDocument/2006/relationships/oleObject" Target="../embeddings/Microsoft_Excel_97_-_2004_Worksheet2.xls"/><Relationship Id="rId8" Type="http://schemas.openxmlformats.org/officeDocument/2006/relationships/image" Target="../media/image22.pn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23.png"/><Relationship Id="rId11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3" descr="1392648152670685925simple-blue-background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0"/>
            <a:ext cx="19065875" cy="139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hape 30"/>
          <p:cNvSpPr>
            <a:spLocks noChangeArrowheads="1"/>
          </p:cNvSpPr>
          <p:nvPr/>
        </p:nvSpPr>
        <p:spPr bwMode="auto">
          <a:xfrm>
            <a:off x="1244599" y="-41275"/>
            <a:ext cx="4073525" cy="2657476"/>
          </a:xfrm>
          <a:prstGeom prst="rect">
            <a:avLst/>
          </a:prstGeom>
          <a:solidFill>
            <a:srgbClr val="85B232">
              <a:alpha val="99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244600" y="743831"/>
            <a:ext cx="4073524" cy="841256"/>
          </a:xfrm>
          <a:prstGeom prst="rect">
            <a:avLst/>
          </a:prstGeom>
          <a:solidFill>
            <a:srgbClr val="1F507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Headline</a:t>
            </a:r>
            <a:endParaRPr lang="en-US" altLang="en-US" sz="4800" dirty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202" y="4367280"/>
            <a:ext cx="12105801" cy="9348720"/>
          </a:xfrm>
          <a:prstGeom prst="rect">
            <a:avLst/>
          </a:prstGeom>
        </p:spPr>
      </p:pic>
      <p:pic>
        <p:nvPicPr>
          <p:cNvPr id="4101" name="Picture 21" descr="compete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11" y="2426207"/>
            <a:ext cx="11651777" cy="509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hape 23"/>
          <p:cNvSpPr>
            <a:spLocks noChangeArrowheads="1"/>
          </p:cNvSpPr>
          <p:nvPr/>
        </p:nvSpPr>
        <p:spPr bwMode="auto">
          <a:xfrm>
            <a:off x="5954713" y="7847013"/>
            <a:ext cx="124745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8800" dirty="0">
                <a:solidFill>
                  <a:schemeClr val="bg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Business Presentation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3" descr="1392648152670685925simple-blue-background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259994" y="-54888"/>
            <a:ext cx="19065875" cy="139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Shape 65"/>
          <p:cNvSpPr>
            <a:spLocks noChangeArrowheads="1"/>
          </p:cNvSpPr>
          <p:nvPr/>
        </p:nvSpPr>
        <p:spPr bwMode="auto">
          <a:xfrm>
            <a:off x="3840163" y="579438"/>
            <a:ext cx="119199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8000" dirty="0">
                <a:solidFill>
                  <a:srgbClr val="3182D0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Column text example</a:t>
            </a:r>
          </a:p>
        </p:txBody>
      </p:sp>
      <p:sp>
        <p:nvSpPr>
          <p:cNvPr id="67" name="Shape 67"/>
          <p:cNvSpPr>
            <a:spLocks noChangeArrowheads="1"/>
          </p:cNvSpPr>
          <p:nvPr/>
        </p:nvSpPr>
        <p:spPr bwMode="auto">
          <a:xfrm>
            <a:off x="2130425" y="2932113"/>
            <a:ext cx="208057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It is a long established fact that a reader will be distracted by the readable content of a page when looking at 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a 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more-or-less normal distribution of letters, as opposed to using 'Content 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here English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. </a:t>
            </a:r>
            <a:endParaRPr lang="en-US" altLang="en-US" sz="3600" dirty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Open Sans Light" charset="0"/>
            </a:endParaRPr>
          </a:p>
        </p:txBody>
      </p: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2141538" y="5256213"/>
            <a:ext cx="8345487" cy="3366057"/>
            <a:chOff x="0" y="0"/>
            <a:chExt cx="8345124" cy="3366379"/>
          </a:xfrm>
        </p:grpSpPr>
        <p:sp>
          <p:nvSpPr>
            <p:cNvPr id="6156" name="Shape 68"/>
            <p:cNvSpPr>
              <a:spLocks noChangeArrowheads="1"/>
            </p:cNvSpPr>
            <p:nvPr/>
          </p:nvSpPr>
          <p:spPr bwMode="auto">
            <a:xfrm>
              <a:off x="0" y="0"/>
              <a:ext cx="8345124" cy="166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simply dummy text of the printing and typesetting industry.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has been the industry's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standard.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  <p:sp>
          <p:nvSpPr>
            <p:cNvPr id="6157" name="Shape 69"/>
            <p:cNvSpPr>
              <a:spLocks noChangeArrowheads="1"/>
            </p:cNvSpPr>
            <p:nvPr/>
          </p:nvSpPr>
          <p:spPr bwMode="auto">
            <a:xfrm>
              <a:off x="22224" y="2258277"/>
              <a:ext cx="8322900" cy="1108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simply dummy text of the printing and typesetting industry.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11811000" y="5256213"/>
            <a:ext cx="10961688" cy="3210597"/>
            <a:chOff x="0" y="0"/>
            <a:chExt cx="10961869" cy="3211547"/>
          </a:xfrm>
        </p:grpSpPr>
        <p:sp>
          <p:nvSpPr>
            <p:cNvPr id="6154" name="Shape 71"/>
            <p:cNvSpPr>
              <a:spLocks noChangeArrowheads="1"/>
            </p:cNvSpPr>
            <p:nvPr/>
          </p:nvSpPr>
          <p:spPr bwMode="auto">
            <a:xfrm>
              <a:off x="0" y="0"/>
              <a:ext cx="10961869" cy="147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4800" b="1" i="1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Italic" charset="0"/>
                </a:rPr>
                <a:t>Lorem</a:t>
              </a:r>
              <a:r>
                <a:rPr lang="en-US" altLang="en-US" sz="4800" b="1" i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Italic" charset="0"/>
                </a:rPr>
                <a:t> </a:t>
              </a:r>
              <a:r>
                <a:rPr lang="en-US" altLang="en-US" sz="4800" b="1" i="1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Italic" charset="0"/>
                </a:rPr>
                <a:t>Ipsum</a:t>
              </a:r>
              <a:r>
                <a:rPr lang="en-US" altLang="en-US" sz="4800" b="1" i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Italic" charset="0"/>
                </a:rPr>
                <a:t> is simply dummy text of the printing and typesetting </a:t>
              </a:r>
              <a:r>
                <a:rPr lang="en-US" altLang="en-US" sz="4800" b="1" i="1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Italic" charset="0"/>
                </a:rPr>
                <a:t>industry.</a:t>
              </a:r>
              <a:endParaRPr lang="en-US" altLang="en-US" sz="4800" b="1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Italic" charset="0"/>
              </a:endParaRPr>
            </a:p>
          </p:txBody>
        </p:sp>
        <p:sp>
          <p:nvSpPr>
            <p:cNvPr id="6155" name="Shape 72"/>
            <p:cNvSpPr>
              <a:spLocks noChangeArrowheads="1"/>
            </p:cNvSpPr>
            <p:nvPr/>
          </p:nvSpPr>
          <p:spPr bwMode="auto">
            <a:xfrm>
              <a:off x="0" y="2780533"/>
              <a:ext cx="10961869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endParaRPr lang="en-US" altLang="en-US" sz="28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</p:grp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1777663" y="12687300"/>
            <a:ext cx="1841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5200">
              <a:solidFill>
                <a:srgbClr val="FFFFFF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1726863" y="13144500"/>
            <a:ext cx="1841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5200">
              <a:solidFill>
                <a:srgbClr val="FFFFFF"/>
              </a:solidFill>
            </a:endParaRPr>
          </a:p>
        </p:txBody>
      </p:sp>
      <p:pic>
        <p:nvPicPr>
          <p:cNvPr id="6153" name="Picture 20" descr="compet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050" y="984250"/>
            <a:ext cx="12620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242684" y="7793674"/>
            <a:ext cx="9570895" cy="7011353"/>
          </a:xfrm>
          <a:prstGeom prst="rect">
            <a:avLst/>
          </a:prstGeom>
          <a:gradFill flip="none" rotWithShape="1">
            <a:gsLst>
              <a:gs pos="0">
                <a:srgbClr val="0066C1"/>
              </a:gs>
              <a:gs pos="100000">
                <a:srgbClr val="094593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077" y="7410732"/>
            <a:ext cx="9235438" cy="6698552"/>
          </a:xfrm>
          <a:prstGeom prst="rect">
            <a:avLst/>
          </a:prstGeom>
          <a:ln w="76200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 advAuto="0"/>
      <p:bldP spid="70" grpId="0" animBg="1" advAuto="0"/>
      <p:bldP spid="73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080" y="4875744"/>
            <a:ext cx="7901354" cy="7901354"/>
          </a:xfrm>
          <a:prstGeom prst="rect">
            <a:avLst/>
          </a:prstGeom>
        </p:spPr>
      </p:pic>
      <p:pic>
        <p:nvPicPr>
          <p:cNvPr id="25" name="Picture 23" descr="1392648152670685925simple-blue-background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259994" y="-54888"/>
            <a:ext cx="19065875" cy="139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hape 89"/>
          <p:cNvSpPr>
            <a:spLocks noChangeArrowheads="1"/>
          </p:cNvSpPr>
          <p:nvPr/>
        </p:nvSpPr>
        <p:spPr bwMode="auto">
          <a:xfrm>
            <a:off x="3662363" y="2070745"/>
            <a:ext cx="16773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3600" b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Lorem</a:t>
            </a:r>
            <a:r>
              <a:rPr lang="en-US" altLang="en-US" sz="3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Ipsum</a:t>
            </a:r>
            <a:r>
              <a:rPr lang="en-US" altLang="en-US" sz="3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is simply dummy text of the printing and typesetting industry. </a:t>
            </a:r>
            <a:endParaRPr lang="en-US" altLang="en-US" sz="36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  <a:sym typeface="Open Sans Light" charset="0"/>
            </a:endParaRPr>
          </a:p>
        </p:txBody>
      </p:sp>
      <p:grpSp>
        <p:nvGrpSpPr>
          <p:cNvPr id="8196" name="Group 33"/>
          <p:cNvGrpSpPr>
            <a:grpSpLocks/>
          </p:cNvGrpSpPr>
          <p:nvPr/>
        </p:nvGrpSpPr>
        <p:grpSpPr bwMode="auto">
          <a:xfrm>
            <a:off x="2760828" y="3722323"/>
            <a:ext cx="6831672" cy="6634052"/>
            <a:chOff x="745" y="1828"/>
            <a:chExt cx="5210" cy="5010"/>
          </a:xfrm>
        </p:grpSpPr>
        <p:sp>
          <p:nvSpPr>
            <p:cNvPr id="90" name="Shape 90" descr="Web-Designer-Office-Photo-Of-28-Office-Showcase-Inspiring-Web-Design-Agency-Ibrandstudio-Concept"/>
            <p:cNvSpPr>
              <a:spLocks/>
            </p:cNvSpPr>
            <p:nvPr/>
          </p:nvSpPr>
          <p:spPr bwMode="auto">
            <a:xfrm>
              <a:off x="745" y="1828"/>
              <a:ext cx="5198" cy="4915"/>
            </a:xfrm>
            <a:custGeom>
              <a:avLst/>
              <a:gdLst>
                <a:gd name="T0" fmla="*/ 3253646 w 19679"/>
                <a:gd name="T1" fmla="*/ 3253646 h 19679"/>
                <a:gd name="T2" fmla="*/ 3253646 w 19679"/>
                <a:gd name="T3" fmla="*/ 3253646 h 19679"/>
                <a:gd name="T4" fmla="*/ 3253646 w 19679"/>
                <a:gd name="T5" fmla="*/ 3253646 h 19679"/>
                <a:gd name="T6" fmla="*/ 3253646 w 19679"/>
                <a:gd name="T7" fmla="*/ 325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/>
              </a:stretch>
            </a:blipFill>
            <a:ln w="57150">
              <a:noFill/>
              <a:miter lim="400000"/>
              <a:headEnd/>
              <a:tailEnd/>
            </a:ln>
            <a:extLst/>
          </p:spPr>
          <p:txBody>
            <a:bodyPr lIns="0" tIns="0" rIns="0" bIns="0" anchor="ctr"/>
            <a:lstStyle>
              <a:lvl1pPr eaLnBrk="0" hangingPunct="0"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 hangingPunct="0"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 hangingPunct="0"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 hangingPunct="0"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 hangingPunct="0"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3200" smtClean="0">
                <a:solidFill>
                  <a:srgbClr val="4F55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" name="Shape 91"/>
            <p:cNvSpPr>
              <a:spLocks/>
            </p:cNvSpPr>
            <p:nvPr/>
          </p:nvSpPr>
          <p:spPr bwMode="auto">
            <a:xfrm>
              <a:off x="1537" y="2420"/>
              <a:ext cx="4418" cy="4418"/>
            </a:xfrm>
            <a:custGeom>
              <a:avLst/>
              <a:gdLst>
                <a:gd name="T0" fmla="*/ 3506744 w 19679"/>
                <a:gd name="T1" fmla="*/ 3506744 h 19679"/>
                <a:gd name="T2" fmla="*/ 3506744 w 19679"/>
                <a:gd name="T3" fmla="*/ 3506744 h 19679"/>
                <a:gd name="T4" fmla="*/ 3506744 w 19679"/>
                <a:gd name="T5" fmla="*/ 3506744 h 19679"/>
                <a:gd name="T6" fmla="*/ 3506744 w 19679"/>
                <a:gd name="T7" fmla="*/ 3506744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7150" cap="flat">
              <a:noFill/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5" name="Group 95"/>
          <p:cNvGrpSpPr>
            <a:grpSpLocks/>
          </p:cNvGrpSpPr>
          <p:nvPr/>
        </p:nvGrpSpPr>
        <p:grpSpPr bwMode="auto">
          <a:xfrm>
            <a:off x="10239710" y="5257848"/>
            <a:ext cx="6268483" cy="1015663"/>
            <a:chOff x="-20302" y="-138064"/>
            <a:chExt cx="6268537" cy="1015663"/>
          </a:xfrm>
        </p:grpSpPr>
        <p:sp>
          <p:nvSpPr>
            <p:cNvPr id="8210" name="Shape 93"/>
            <p:cNvSpPr>
              <a:spLocks noChangeArrowheads="1"/>
            </p:cNvSpPr>
            <p:nvPr/>
          </p:nvSpPr>
          <p:spPr bwMode="auto">
            <a:xfrm>
              <a:off x="-20302" y="-138064"/>
              <a:ext cx="42319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6600" dirty="0" smtClean="0">
                  <a:solidFill>
                    <a:srgbClr val="85B232"/>
                  </a:solidFill>
                  <a:latin typeface="Arial" charset="0"/>
                  <a:ea typeface="Arial" charset="0"/>
                  <a:cs typeface="Arial" charset="0"/>
                  <a:sym typeface="Sosa" charset="0"/>
                </a:rPr>
                <a:t>▶</a:t>
              </a:r>
              <a:endParaRPr lang="en-US" altLang="en-US" sz="6600" dirty="0">
                <a:solidFill>
                  <a:srgbClr val="E8E6EA"/>
                </a:solidFill>
                <a:latin typeface="Arial" charset="0"/>
                <a:ea typeface="Arial" charset="0"/>
                <a:cs typeface="Arial" charset="0"/>
                <a:sym typeface="Sosa" charset="0"/>
              </a:endParaRPr>
            </a:p>
          </p:txBody>
        </p:sp>
        <p:sp>
          <p:nvSpPr>
            <p:cNvPr id="8211" name="Shape 94"/>
            <p:cNvSpPr>
              <a:spLocks noChangeArrowheads="1"/>
            </p:cNvSpPr>
            <p:nvPr/>
          </p:nvSpPr>
          <p:spPr bwMode="auto">
            <a:xfrm>
              <a:off x="519117" y="6350"/>
              <a:ext cx="572911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4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Lorem</a:t>
              </a:r>
              <a:r>
                <a:rPr lang="en-US" altLang="en-US" sz="4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 </a:t>
              </a:r>
              <a:r>
                <a:rPr lang="en-US" altLang="en-US" sz="4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Ipsum</a:t>
              </a:r>
              <a:r>
                <a:rPr lang="en-US" altLang="en-US" sz="4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 is </a:t>
              </a:r>
              <a:r>
                <a:rPr lang="en-US" altLang="en-US" sz="4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simply.</a:t>
              </a:r>
              <a:endParaRPr lang="en-US" altLang="en-US" sz="4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endParaRPr>
            </a:p>
          </p:txBody>
        </p:sp>
      </p:grpSp>
      <p:grpSp>
        <p:nvGrpSpPr>
          <p:cNvPr id="98" name="Group 98"/>
          <p:cNvGrpSpPr>
            <a:grpSpLocks/>
          </p:cNvGrpSpPr>
          <p:nvPr/>
        </p:nvGrpSpPr>
        <p:grpSpPr bwMode="auto">
          <a:xfrm>
            <a:off x="10214399" y="6209634"/>
            <a:ext cx="6235145" cy="1015663"/>
            <a:chOff x="-20299" y="32145"/>
            <a:chExt cx="6234389" cy="1015665"/>
          </a:xfrm>
        </p:grpSpPr>
        <p:sp>
          <p:nvSpPr>
            <p:cNvPr id="8208" name="Shape 96"/>
            <p:cNvSpPr>
              <a:spLocks noChangeArrowheads="1"/>
            </p:cNvSpPr>
            <p:nvPr/>
          </p:nvSpPr>
          <p:spPr bwMode="auto">
            <a:xfrm>
              <a:off x="-20299" y="32145"/>
              <a:ext cx="423143" cy="101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6600" dirty="0" smtClean="0">
                  <a:solidFill>
                    <a:srgbClr val="85B232"/>
                  </a:solidFill>
                  <a:latin typeface="Arial" charset="0"/>
                  <a:ea typeface="Arial" charset="0"/>
                  <a:cs typeface="Arial" charset="0"/>
                  <a:sym typeface="Sosa" charset="0"/>
                </a:rPr>
                <a:t>▶</a:t>
              </a:r>
              <a:endParaRPr lang="en-US" altLang="en-US" sz="6600" dirty="0">
                <a:solidFill>
                  <a:srgbClr val="85B232"/>
                </a:solidFill>
                <a:latin typeface="Arial" charset="0"/>
                <a:ea typeface="Arial" charset="0"/>
                <a:cs typeface="Arial" charset="0"/>
                <a:sym typeface="Sosa" charset="0"/>
              </a:endParaRPr>
            </a:p>
          </p:txBody>
        </p:sp>
        <p:sp>
          <p:nvSpPr>
            <p:cNvPr id="8209" name="Shape 97"/>
            <p:cNvSpPr>
              <a:spLocks noChangeArrowheads="1"/>
            </p:cNvSpPr>
            <p:nvPr/>
          </p:nvSpPr>
          <p:spPr bwMode="auto">
            <a:xfrm>
              <a:off x="485716" y="198854"/>
              <a:ext cx="5728374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4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Lorem</a:t>
              </a:r>
              <a:r>
                <a:rPr lang="en-US" altLang="en-US" sz="4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 </a:t>
              </a:r>
              <a:r>
                <a:rPr lang="en-US" altLang="en-US" sz="4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Ipsum</a:t>
              </a:r>
              <a:r>
                <a:rPr lang="en-US" altLang="en-US" sz="4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 is </a:t>
              </a:r>
              <a:r>
                <a:rPr lang="en-US" altLang="en-US" sz="4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simply.</a:t>
              </a:r>
              <a:endParaRPr lang="en-US" altLang="en-US" sz="4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endParaRPr>
            </a:p>
          </p:txBody>
        </p:sp>
      </p:grpSp>
      <p:sp>
        <p:nvSpPr>
          <p:cNvPr id="99" name="Shape 99"/>
          <p:cNvSpPr>
            <a:spLocks noChangeArrowheads="1"/>
          </p:cNvSpPr>
          <p:nvPr/>
        </p:nvSpPr>
        <p:spPr bwMode="auto">
          <a:xfrm>
            <a:off x="10214399" y="4019550"/>
            <a:ext cx="82369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6600" dirty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Open Sans Light" charset="0"/>
              </a:rPr>
              <a:t>What is our purpose</a:t>
            </a:r>
          </a:p>
        </p:txBody>
      </p:sp>
      <p:grpSp>
        <p:nvGrpSpPr>
          <p:cNvPr id="102" name="Group 102"/>
          <p:cNvGrpSpPr>
            <a:grpSpLocks/>
          </p:cNvGrpSpPr>
          <p:nvPr/>
        </p:nvGrpSpPr>
        <p:grpSpPr bwMode="auto">
          <a:xfrm>
            <a:off x="10214311" y="7245734"/>
            <a:ext cx="10606025" cy="1015663"/>
            <a:chOff x="-20301" y="275021"/>
            <a:chExt cx="10605767" cy="1015665"/>
          </a:xfrm>
        </p:grpSpPr>
        <p:sp>
          <p:nvSpPr>
            <p:cNvPr id="8206" name="Shape 100"/>
            <p:cNvSpPr>
              <a:spLocks noChangeArrowheads="1"/>
            </p:cNvSpPr>
            <p:nvPr/>
          </p:nvSpPr>
          <p:spPr bwMode="auto">
            <a:xfrm>
              <a:off x="-20301" y="275021"/>
              <a:ext cx="423184" cy="101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6600" dirty="0">
                  <a:solidFill>
                    <a:srgbClr val="85B232"/>
                  </a:solidFill>
                  <a:latin typeface="Arial" charset="0"/>
                  <a:ea typeface="Arial" charset="0"/>
                  <a:cs typeface="Arial" charset="0"/>
                  <a:sym typeface="Sosa" charset="0"/>
                </a:rPr>
                <a:t>▶</a:t>
              </a:r>
            </a:p>
          </p:txBody>
        </p:sp>
        <p:sp>
          <p:nvSpPr>
            <p:cNvPr id="8207" name="Shape 101"/>
            <p:cNvSpPr>
              <a:spLocks noChangeArrowheads="1"/>
            </p:cNvSpPr>
            <p:nvPr/>
          </p:nvSpPr>
          <p:spPr bwMode="auto">
            <a:xfrm>
              <a:off x="496875" y="426617"/>
              <a:ext cx="10088591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4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Lorem</a:t>
              </a:r>
              <a:r>
                <a:rPr lang="en-US" altLang="en-US" sz="4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 </a:t>
              </a:r>
              <a:r>
                <a:rPr lang="en-US" altLang="en-US" sz="4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Ipsum</a:t>
              </a:r>
              <a:r>
                <a:rPr lang="en-US" altLang="en-US" sz="4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 is </a:t>
              </a:r>
              <a:r>
                <a:rPr lang="en-US" altLang="en-US" sz="4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 Light" charset="0"/>
                </a:rPr>
                <a:t>simply.</a:t>
              </a:r>
              <a:endParaRPr lang="en-US" altLang="en-US" sz="4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endParaRPr>
            </a:p>
          </p:txBody>
        </p:sp>
      </p:grpSp>
      <p:sp>
        <p:nvSpPr>
          <p:cNvPr id="106" name="Shape 106"/>
          <p:cNvSpPr>
            <a:spLocks noChangeArrowheads="1"/>
          </p:cNvSpPr>
          <p:nvPr/>
        </p:nvSpPr>
        <p:spPr bwMode="auto">
          <a:xfrm>
            <a:off x="10161588" y="8912225"/>
            <a:ext cx="113839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3600" dirty="0" err="1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Italic" charset="0"/>
              </a:rPr>
              <a:t>Lorem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Italic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Italic" charset="0"/>
              </a:rPr>
              <a:t>Ipsum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Italic" charset="0"/>
              </a:rPr>
              <a:t> is simply 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Italic" charset="0"/>
              </a:rPr>
              <a:t>dummy</a:t>
            </a:r>
          </a:p>
          <a:p>
            <a:pPr algn="l" eaLnBrk="1" hangingPunct="1"/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Italic" charset="0"/>
              </a:rPr>
              <a:t>text of 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Italic" charset="0"/>
              </a:rPr>
              <a:t>the printing 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Italic" charset="0"/>
              </a:rPr>
              <a:t>since the.</a:t>
            </a:r>
            <a:endParaRPr lang="en-US" altLang="en-US" sz="3600" dirty="0">
              <a:solidFill>
                <a:schemeClr val="tx2"/>
              </a:solidFill>
              <a:latin typeface="Arial Regular" charset="0"/>
              <a:ea typeface="Arial Regular" charset="0"/>
              <a:cs typeface="Arial Regular" charset="0"/>
              <a:sym typeface="Open Sans Italic" charset="0"/>
            </a:endParaRPr>
          </a:p>
        </p:txBody>
      </p:sp>
      <p:pic>
        <p:nvPicPr>
          <p:cNvPr id="8203" name="Picture 23" descr="compete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050" y="984250"/>
            <a:ext cx="12620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hape 65"/>
          <p:cNvSpPr>
            <a:spLocks noChangeArrowheads="1"/>
          </p:cNvSpPr>
          <p:nvPr/>
        </p:nvSpPr>
        <p:spPr bwMode="auto">
          <a:xfrm>
            <a:off x="3662363" y="579438"/>
            <a:ext cx="110030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8000" dirty="0" smtClean="0">
                <a:solidFill>
                  <a:srgbClr val="3182D0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About our </a:t>
            </a:r>
            <a:r>
              <a:rPr lang="en-US" altLang="en-US" sz="8000" dirty="0" smtClean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Company</a:t>
            </a:r>
            <a:endParaRPr lang="en-US" altLang="en-US" sz="8000" dirty="0">
              <a:solidFill>
                <a:schemeClr val="accent2"/>
              </a:solidFill>
              <a:latin typeface="Arial Black" charset="0"/>
              <a:ea typeface="Arial Black" charset="0"/>
              <a:cs typeface="Arial Black" charset="0"/>
              <a:sym typeface="Open Sans Ligh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 advAuto="0"/>
      <p:bldP spid="98" grpId="0" animBg="1" advAuto="0"/>
      <p:bldP spid="99" grpId="0" advAuto="0"/>
      <p:bldP spid="102" grpId="0" animBg="1" advAuto="0"/>
      <p:bldP spid="106" grpId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3" descr="1392648152670685925simple-blue-background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259994" y="-54888"/>
            <a:ext cx="19065875" cy="139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" name="Group 116"/>
          <p:cNvGrpSpPr>
            <a:grpSpLocks/>
          </p:cNvGrpSpPr>
          <p:nvPr/>
        </p:nvGrpSpPr>
        <p:grpSpPr bwMode="auto">
          <a:xfrm>
            <a:off x="7075488" y="3833168"/>
            <a:ext cx="2695575" cy="5386090"/>
            <a:chOff x="931721" y="-271734"/>
            <a:chExt cx="2695576" cy="5386091"/>
          </a:xfrm>
        </p:grpSpPr>
        <p:sp>
          <p:nvSpPr>
            <p:cNvPr id="10277" name="Shape 108"/>
            <p:cNvSpPr>
              <a:spLocks noChangeArrowheads="1"/>
            </p:cNvSpPr>
            <p:nvPr/>
          </p:nvSpPr>
          <p:spPr bwMode="auto">
            <a:xfrm>
              <a:off x="2290588" y="-271734"/>
              <a:ext cx="65" cy="5386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 sz="35000" dirty="0">
                <a:solidFill>
                  <a:srgbClr val="F4F2F6"/>
                </a:solidFill>
                <a:latin typeface="Arial Regular" charset="0"/>
                <a:ea typeface="Arial Regular" charset="0"/>
                <a:cs typeface="Arial Regular" charset="0"/>
                <a:sym typeface="Sosa" charset="0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931721" y="1251323"/>
              <a:ext cx="2695576" cy="269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4F5560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279" name="Shape 110"/>
            <p:cNvSpPr>
              <a:spLocks noChangeArrowheads="1"/>
            </p:cNvSpPr>
            <p:nvPr/>
          </p:nvSpPr>
          <p:spPr bwMode="auto">
            <a:xfrm>
              <a:off x="1446071" y="2518149"/>
              <a:ext cx="295275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3800" dirty="0">
                  <a:solidFill>
                    <a:srgbClr val="F4F2F6"/>
                  </a:solidFill>
                  <a:latin typeface="Arial Regular" charset="0"/>
                  <a:ea typeface="Arial Regular" charset="0"/>
                  <a:cs typeface="Arial Regular" charset="0"/>
                  <a:sym typeface="Sosa" charset="0"/>
                </a:rPr>
                <a:t>Z</a:t>
              </a:r>
            </a:p>
          </p:txBody>
        </p:sp>
        <p:sp>
          <p:nvSpPr>
            <p:cNvPr id="10280" name="Shape 111"/>
            <p:cNvSpPr>
              <a:spLocks noChangeArrowheads="1"/>
            </p:cNvSpPr>
            <p:nvPr/>
          </p:nvSpPr>
          <p:spPr bwMode="auto">
            <a:xfrm>
              <a:off x="2827197" y="2768974"/>
              <a:ext cx="15557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4400" dirty="0">
                  <a:solidFill>
                    <a:srgbClr val="2F3035"/>
                  </a:solidFill>
                  <a:latin typeface="Arial Regular" charset="0"/>
                  <a:ea typeface="Arial Regular" charset="0"/>
                  <a:cs typeface="Arial Regular" charset="0"/>
                  <a:sym typeface="Sosa" charset="0"/>
                </a:rPr>
                <a:t>[</a:t>
              </a:r>
            </a:p>
          </p:txBody>
        </p:sp>
        <p:sp>
          <p:nvSpPr>
            <p:cNvPr id="10281" name="Shape 112"/>
            <p:cNvSpPr>
              <a:spLocks noChangeArrowheads="1"/>
            </p:cNvSpPr>
            <p:nvPr/>
          </p:nvSpPr>
          <p:spPr bwMode="auto">
            <a:xfrm>
              <a:off x="2315196" y="1434327"/>
              <a:ext cx="65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 sz="4100" dirty="0">
                <a:solidFill>
                  <a:srgbClr val="E8E6EA"/>
                </a:solidFill>
                <a:latin typeface="Arial Regular" charset="0"/>
                <a:ea typeface="Arial Regular" charset="0"/>
                <a:cs typeface="Arial Regular" charset="0"/>
                <a:sym typeface="Sosa" charset="0"/>
              </a:endParaRPr>
            </a:p>
          </p:txBody>
        </p:sp>
        <p:sp>
          <p:nvSpPr>
            <p:cNvPr id="10282" name="Shape 113"/>
            <p:cNvSpPr>
              <a:spLocks noChangeArrowheads="1"/>
            </p:cNvSpPr>
            <p:nvPr/>
          </p:nvSpPr>
          <p:spPr bwMode="auto">
            <a:xfrm>
              <a:off x="1962009" y="3164262"/>
              <a:ext cx="598488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>
                <a:lnSpc>
                  <a:spcPts val="4000"/>
                </a:lnSpc>
              </a:pPr>
              <a:endParaRPr lang="en-US" altLang="en-US" sz="7200" dirty="0">
                <a:solidFill>
                  <a:srgbClr val="3FA086"/>
                </a:solidFill>
                <a:latin typeface="Entypo" charset="0"/>
                <a:ea typeface="Entypo" charset="0"/>
                <a:cs typeface="Entypo" charset="0"/>
                <a:sym typeface="Entypo" charset="0"/>
              </a:endParaRPr>
            </a:p>
          </p:txBody>
        </p:sp>
        <p:sp>
          <p:nvSpPr>
            <p:cNvPr id="10283" name="Shape 114"/>
            <p:cNvSpPr>
              <a:spLocks noChangeArrowheads="1"/>
            </p:cNvSpPr>
            <p:nvPr/>
          </p:nvSpPr>
          <p:spPr bwMode="auto">
            <a:xfrm>
              <a:off x="3038302" y="2123556"/>
              <a:ext cx="64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>
                <a:lnSpc>
                  <a:spcPts val="4000"/>
                </a:lnSpc>
              </a:pPr>
              <a:endParaRPr lang="en-US" altLang="en-US" sz="7200" dirty="0">
                <a:solidFill>
                  <a:srgbClr val="F1C05F"/>
                </a:solidFill>
                <a:latin typeface="Entypo" charset="0"/>
                <a:ea typeface="Entypo" charset="0"/>
                <a:cs typeface="Entypo" charset="0"/>
                <a:sym typeface="Entypo" charset="0"/>
              </a:endParaRPr>
            </a:p>
          </p:txBody>
        </p:sp>
        <p:sp>
          <p:nvSpPr>
            <p:cNvPr id="10284" name="Shape 115"/>
            <p:cNvSpPr>
              <a:spLocks noChangeArrowheads="1"/>
            </p:cNvSpPr>
            <p:nvPr/>
          </p:nvSpPr>
          <p:spPr bwMode="auto">
            <a:xfrm>
              <a:off x="1592883" y="1766369"/>
              <a:ext cx="65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>
                <a:lnSpc>
                  <a:spcPts val="4000"/>
                </a:lnSpc>
              </a:pPr>
              <a:endParaRPr lang="en-US" altLang="en-US" sz="7200" dirty="0">
                <a:solidFill>
                  <a:srgbClr val="FF635F"/>
                </a:solidFill>
                <a:latin typeface="Entypo" charset="0"/>
                <a:ea typeface="Entypo" charset="0"/>
                <a:cs typeface="Entypo" charset="0"/>
                <a:sym typeface="Entypo" charset="0"/>
              </a:endParaRPr>
            </a:p>
          </p:txBody>
        </p:sp>
      </p:grpSp>
      <p:sp>
        <p:nvSpPr>
          <p:cNvPr id="10244" name="Shape 120"/>
          <p:cNvSpPr>
            <a:spLocks noChangeArrowheads="1"/>
          </p:cNvSpPr>
          <p:nvPr/>
        </p:nvSpPr>
        <p:spPr bwMode="auto">
          <a:xfrm>
            <a:off x="3509963" y="1971869"/>
            <a:ext cx="15236186" cy="5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36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Lorem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Ipsum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is simply dummy text of the </a:t>
            </a:r>
            <a:r>
              <a:rPr lang="en-US" altLang="en-US" sz="3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printing. </a:t>
            </a:r>
            <a:endParaRPr lang="en-US" altLang="en-US" sz="36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  <a:sym typeface="Open Sans Light" charset="0"/>
            </a:endParaRPr>
          </a:p>
        </p:txBody>
      </p:sp>
      <p:grpSp>
        <p:nvGrpSpPr>
          <p:cNvPr id="130" name="Group 130"/>
          <p:cNvGrpSpPr>
            <a:grpSpLocks/>
          </p:cNvGrpSpPr>
          <p:nvPr/>
        </p:nvGrpSpPr>
        <p:grpSpPr bwMode="auto">
          <a:xfrm>
            <a:off x="1392206" y="2593876"/>
            <a:ext cx="5140357" cy="6258123"/>
            <a:chOff x="-111717" y="-368298"/>
            <a:chExt cx="5140357" cy="6258124"/>
          </a:xfrm>
        </p:grpSpPr>
        <p:sp>
          <p:nvSpPr>
            <p:cNvPr id="10268" name="Shape 121"/>
            <p:cNvSpPr>
              <a:spLocks noChangeArrowheads="1"/>
            </p:cNvSpPr>
            <p:nvPr/>
          </p:nvSpPr>
          <p:spPr bwMode="auto">
            <a:xfrm>
              <a:off x="2564311" y="-368298"/>
              <a:ext cx="102656" cy="625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 sz="40000" dirty="0">
                <a:solidFill>
                  <a:srgbClr val="F4F2F6"/>
                </a:solidFill>
                <a:latin typeface="Arial Regular" charset="0"/>
                <a:ea typeface="Arial Regular" charset="0"/>
                <a:cs typeface="Arial Regular" charset="0"/>
                <a:sym typeface="Sosa" charset="0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-111717" y="385437"/>
              <a:ext cx="5140357" cy="4723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4F5560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270" name="Shape 123"/>
            <p:cNvSpPr>
              <a:spLocks noChangeArrowheads="1"/>
            </p:cNvSpPr>
            <p:nvPr/>
          </p:nvSpPr>
          <p:spPr bwMode="auto">
            <a:xfrm>
              <a:off x="1796457" y="1854485"/>
              <a:ext cx="65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 sz="5300" dirty="0">
                <a:solidFill>
                  <a:srgbClr val="2F3035"/>
                </a:solidFill>
                <a:latin typeface="Arial Regular" charset="0"/>
                <a:ea typeface="Arial Regular" charset="0"/>
                <a:cs typeface="Arial Regular" charset="0"/>
                <a:sym typeface="Sosa" charset="0"/>
              </a:endParaRPr>
            </a:p>
          </p:txBody>
        </p:sp>
        <p:sp>
          <p:nvSpPr>
            <p:cNvPr id="10271" name="Shape 124"/>
            <p:cNvSpPr>
              <a:spLocks noChangeArrowheads="1"/>
            </p:cNvSpPr>
            <p:nvPr/>
          </p:nvSpPr>
          <p:spPr bwMode="auto">
            <a:xfrm>
              <a:off x="1899677" y="3506890"/>
              <a:ext cx="29686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4000" dirty="0">
                  <a:solidFill>
                    <a:srgbClr val="F4F2F6"/>
                  </a:solidFill>
                  <a:latin typeface="Arial Regular" charset="0"/>
                  <a:ea typeface="Arial Regular" charset="0"/>
                  <a:cs typeface="Arial Regular" charset="0"/>
                  <a:sym typeface="Sosa" charset="0"/>
                </a:rPr>
                <a:t>&gt;</a:t>
              </a:r>
            </a:p>
          </p:txBody>
        </p:sp>
        <p:sp>
          <p:nvSpPr>
            <p:cNvPr id="10272" name="Shape 125"/>
            <p:cNvSpPr>
              <a:spLocks noChangeArrowheads="1"/>
            </p:cNvSpPr>
            <p:nvPr/>
          </p:nvSpPr>
          <p:spPr bwMode="auto">
            <a:xfrm>
              <a:off x="3472857" y="2018856"/>
              <a:ext cx="6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 sz="5000" dirty="0">
                <a:solidFill>
                  <a:srgbClr val="F1C05F"/>
                </a:solidFill>
                <a:latin typeface="Arial Regular" charset="0"/>
                <a:ea typeface="Arial Regular" charset="0"/>
                <a:cs typeface="Arial Regular" charset="0"/>
                <a:sym typeface="Sosa" charset="0"/>
              </a:endParaRPr>
            </a:p>
          </p:txBody>
        </p:sp>
        <p:sp>
          <p:nvSpPr>
            <p:cNvPr id="10273" name="Shape 126"/>
            <p:cNvSpPr>
              <a:spLocks noChangeArrowheads="1"/>
            </p:cNvSpPr>
            <p:nvPr/>
          </p:nvSpPr>
          <p:spPr bwMode="auto">
            <a:xfrm>
              <a:off x="3449077" y="2900465"/>
              <a:ext cx="331788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4700" dirty="0">
                  <a:solidFill>
                    <a:srgbClr val="F4F2F6"/>
                  </a:solidFill>
                  <a:latin typeface="Arial Regular" charset="0"/>
                  <a:ea typeface="Arial Regular" charset="0"/>
                  <a:cs typeface="Arial Regular" charset="0"/>
                  <a:sym typeface="Sosa" charset="0"/>
                </a:rPr>
                <a:t>a</a:t>
              </a:r>
            </a:p>
          </p:txBody>
        </p:sp>
        <p:sp>
          <p:nvSpPr>
            <p:cNvPr id="10274" name="Shape 127"/>
            <p:cNvSpPr>
              <a:spLocks noChangeArrowheads="1"/>
            </p:cNvSpPr>
            <p:nvPr/>
          </p:nvSpPr>
          <p:spPr bwMode="auto">
            <a:xfrm>
              <a:off x="1156727" y="2898877"/>
              <a:ext cx="8128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>
                <a:lnSpc>
                  <a:spcPts val="4000"/>
                </a:lnSpc>
              </a:pPr>
              <a:endParaRPr lang="en-US" altLang="en-US" sz="7200" dirty="0">
                <a:solidFill>
                  <a:srgbClr val="3FA086"/>
                </a:solidFill>
                <a:latin typeface="Entypo" charset="0"/>
                <a:ea typeface="Entypo" charset="0"/>
                <a:cs typeface="Entypo" charset="0"/>
                <a:sym typeface="Entypo" charset="0"/>
              </a:endParaRPr>
            </a:p>
          </p:txBody>
        </p:sp>
        <p:sp>
          <p:nvSpPr>
            <p:cNvPr id="10275" name="Shape 128"/>
            <p:cNvSpPr>
              <a:spLocks noChangeArrowheads="1"/>
            </p:cNvSpPr>
            <p:nvPr/>
          </p:nvSpPr>
          <p:spPr bwMode="auto">
            <a:xfrm>
              <a:off x="2643389" y="1672434"/>
              <a:ext cx="64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>
                <a:lnSpc>
                  <a:spcPts val="4000"/>
                </a:lnSpc>
              </a:pPr>
              <a:endParaRPr lang="en-US" altLang="en-US" sz="7200" dirty="0">
                <a:solidFill>
                  <a:srgbClr val="FF635F"/>
                </a:solidFill>
                <a:latin typeface="Entypo" charset="0"/>
                <a:ea typeface="Entypo" charset="0"/>
                <a:cs typeface="Entypo" charset="0"/>
                <a:sym typeface="Entypo" charset="0"/>
              </a:endParaRPr>
            </a:p>
          </p:txBody>
        </p:sp>
        <p:sp>
          <p:nvSpPr>
            <p:cNvPr id="10276" name="Shape 129"/>
            <p:cNvSpPr>
              <a:spLocks noChangeArrowheads="1"/>
            </p:cNvSpPr>
            <p:nvPr/>
          </p:nvSpPr>
          <p:spPr bwMode="auto">
            <a:xfrm>
              <a:off x="2707715" y="3624365"/>
              <a:ext cx="5492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>
                <a:lnSpc>
                  <a:spcPts val="4000"/>
                </a:lnSpc>
              </a:pPr>
              <a:r>
                <a:rPr lang="en-US" altLang="en-US" sz="7200">
                  <a:latin typeface="Entypo" charset="0"/>
                  <a:ea typeface="Entypo" charset="0"/>
                  <a:cs typeface="Entypo" charset="0"/>
                  <a:sym typeface="Entypo" charset="0"/>
                </a:rPr>
                <a:t></a:t>
              </a:r>
            </a:p>
          </p:txBody>
        </p:sp>
      </p:grpSp>
      <p:grpSp>
        <p:nvGrpSpPr>
          <p:cNvPr id="138" name="Group 138"/>
          <p:cNvGrpSpPr>
            <a:grpSpLocks/>
          </p:cNvGrpSpPr>
          <p:nvPr/>
        </p:nvGrpSpPr>
        <p:grpSpPr bwMode="auto">
          <a:xfrm>
            <a:off x="4285455" y="7138889"/>
            <a:ext cx="3360737" cy="4616648"/>
            <a:chOff x="49008" y="-252412"/>
            <a:chExt cx="3360737" cy="4616649"/>
          </a:xfrm>
        </p:grpSpPr>
        <p:sp>
          <p:nvSpPr>
            <p:cNvPr id="10261" name="Shape 131"/>
            <p:cNvSpPr>
              <a:spLocks noChangeArrowheads="1"/>
            </p:cNvSpPr>
            <p:nvPr/>
          </p:nvSpPr>
          <p:spPr bwMode="auto">
            <a:xfrm>
              <a:off x="1977789" y="-252412"/>
              <a:ext cx="65" cy="461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 sz="30000" dirty="0">
                <a:solidFill>
                  <a:srgbClr val="F4F2F6"/>
                </a:solidFill>
                <a:latin typeface="Arial Regular" charset="0"/>
                <a:ea typeface="Arial Regular" charset="0"/>
                <a:cs typeface="Arial Regular" charset="0"/>
                <a:sym typeface="Sosa" charset="0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49008" y="315839"/>
              <a:ext cx="3360737" cy="317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4F5560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263" name="Shape 133"/>
            <p:cNvSpPr>
              <a:spLocks noChangeArrowheads="1"/>
            </p:cNvSpPr>
            <p:nvPr/>
          </p:nvSpPr>
          <p:spPr bwMode="auto">
            <a:xfrm>
              <a:off x="1781733" y="2478743"/>
              <a:ext cx="6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 sz="4800" dirty="0">
                <a:solidFill>
                  <a:srgbClr val="C54E4D"/>
                </a:solidFill>
                <a:latin typeface="Arial Regular" charset="0"/>
                <a:ea typeface="Arial Regular" charset="0"/>
                <a:cs typeface="Arial Regular" charset="0"/>
                <a:sym typeface="Sosa" charset="0"/>
              </a:endParaRPr>
            </a:p>
          </p:txBody>
        </p:sp>
        <p:sp>
          <p:nvSpPr>
            <p:cNvPr id="10264" name="Shape 134"/>
            <p:cNvSpPr>
              <a:spLocks noChangeArrowheads="1"/>
            </p:cNvSpPr>
            <p:nvPr/>
          </p:nvSpPr>
          <p:spPr bwMode="auto">
            <a:xfrm>
              <a:off x="1813483" y="1189936"/>
              <a:ext cx="64" cy="75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 sz="4900" dirty="0">
                <a:solidFill>
                  <a:srgbClr val="F1C05F"/>
                </a:solidFill>
                <a:latin typeface="Arial Regular" charset="0"/>
                <a:ea typeface="Arial Regular" charset="0"/>
                <a:cs typeface="Arial Regular" charset="0"/>
                <a:sym typeface="Sosa" charset="0"/>
              </a:endParaRPr>
            </a:p>
          </p:txBody>
        </p:sp>
        <p:sp>
          <p:nvSpPr>
            <p:cNvPr id="10265" name="Shape 135"/>
            <p:cNvSpPr>
              <a:spLocks noChangeArrowheads="1"/>
            </p:cNvSpPr>
            <p:nvPr/>
          </p:nvSpPr>
          <p:spPr bwMode="auto">
            <a:xfrm>
              <a:off x="2550877" y="1664495"/>
              <a:ext cx="64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>
                <a:lnSpc>
                  <a:spcPts val="4000"/>
                </a:lnSpc>
              </a:pPr>
              <a:endParaRPr lang="en-US" altLang="en-US" sz="7200" dirty="0">
                <a:solidFill>
                  <a:srgbClr val="2F3035"/>
                </a:solidFill>
                <a:latin typeface="Entypo" charset="0"/>
                <a:ea typeface="Entypo" charset="0"/>
                <a:cs typeface="Entypo" charset="0"/>
                <a:sym typeface="Entypo" charset="0"/>
              </a:endParaRPr>
            </a:p>
          </p:txBody>
        </p:sp>
        <p:sp>
          <p:nvSpPr>
            <p:cNvPr id="10266" name="Shape 136"/>
            <p:cNvSpPr>
              <a:spLocks noChangeArrowheads="1"/>
            </p:cNvSpPr>
            <p:nvPr/>
          </p:nvSpPr>
          <p:spPr bwMode="auto">
            <a:xfrm>
              <a:off x="1184040" y="1945482"/>
              <a:ext cx="65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>
                <a:lnSpc>
                  <a:spcPts val="4000"/>
                </a:lnSpc>
              </a:pPr>
              <a:endParaRPr lang="en-US" altLang="en-US" sz="7200" dirty="0">
                <a:solidFill>
                  <a:srgbClr val="E3E3E3"/>
                </a:solidFill>
                <a:latin typeface="Entypo" charset="0"/>
                <a:ea typeface="Entypo" charset="0"/>
                <a:cs typeface="Entypo" charset="0"/>
                <a:sym typeface="Entypo" charset="0"/>
              </a:endParaRPr>
            </a:p>
          </p:txBody>
        </p:sp>
        <p:sp>
          <p:nvSpPr>
            <p:cNvPr id="10267" name="Shape 137"/>
            <p:cNvSpPr>
              <a:spLocks noChangeArrowheads="1"/>
            </p:cNvSpPr>
            <p:nvPr/>
          </p:nvSpPr>
          <p:spPr bwMode="auto">
            <a:xfrm>
              <a:off x="2542940" y="2434433"/>
              <a:ext cx="64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>
                <a:lnSpc>
                  <a:spcPts val="4000"/>
                </a:lnSpc>
              </a:pPr>
              <a:endParaRPr lang="en-US" altLang="en-US" sz="7200" dirty="0">
                <a:solidFill>
                  <a:srgbClr val="3FA086"/>
                </a:solidFill>
                <a:latin typeface="Entypo" charset="0"/>
                <a:ea typeface="Entypo" charset="0"/>
                <a:cs typeface="Entypo" charset="0"/>
                <a:sym typeface="Entypo" charset="0"/>
              </a:endParaRPr>
            </a:p>
          </p:txBody>
        </p:sp>
      </p:grpSp>
      <p:grpSp>
        <p:nvGrpSpPr>
          <p:cNvPr id="141" name="Group 141"/>
          <p:cNvGrpSpPr>
            <a:grpSpLocks/>
          </p:cNvGrpSpPr>
          <p:nvPr/>
        </p:nvGrpSpPr>
        <p:grpSpPr bwMode="auto">
          <a:xfrm>
            <a:off x="12218988" y="4291013"/>
            <a:ext cx="9694862" cy="1354217"/>
            <a:chOff x="0" y="0"/>
            <a:chExt cx="9695184" cy="1354217"/>
          </a:xfrm>
        </p:grpSpPr>
        <p:sp>
          <p:nvSpPr>
            <p:cNvPr id="139" name="Shape 139"/>
            <p:cNvSpPr/>
            <p:nvPr/>
          </p:nvSpPr>
          <p:spPr>
            <a:xfrm>
              <a:off x="0" y="176212"/>
              <a:ext cx="176218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2F3035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solidFill>
                  <a:srgbClr val="2F3035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260" name="Shape 140"/>
            <p:cNvSpPr>
              <a:spLocks noChangeArrowheads="1"/>
            </p:cNvSpPr>
            <p:nvPr/>
          </p:nvSpPr>
          <p:spPr bwMode="auto">
            <a:xfrm>
              <a:off x="425464" y="0"/>
              <a:ext cx="926972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4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" charset="0"/>
                </a:rPr>
                <a:t>It is a long established fact that a reader will be distracted </a:t>
              </a:r>
              <a:r>
                <a:rPr lang="en-US" altLang="en-US" sz="4400" b="1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  <a:sym typeface="Open Sans" charset="0"/>
                </a:rPr>
                <a:t>by.</a:t>
              </a:r>
              <a:endParaRPr lang="en-US" altLang="en-US" sz="4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" charset="0"/>
              </a:endParaRPr>
            </a:p>
          </p:txBody>
        </p:sp>
      </p:grpSp>
      <p:grpSp>
        <p:nvGrpSpPr>
          <p:cNvPr id="144" name="Group 144"/>
          <p:cNvGrpSpPr>
            <a:grpSpLocks/>
          </p:cNvGrpSpPr>
          <p:nvPr/>
        </p:nvGrpSpPr>
        <p:grpSpPr bwMode="auto">
          <a:xfrm>
            <a:off x="12218988" y="5988050"/>
            <a:ext cx="10652125" cy="1107996"/>
            <a:chOff x="0" y="0"/>
            <a:chExt cx="10652808" cy="1107996"/>
          </a:xfrm>
        </p:grpSpPr>
        <p:sp>
          <p:nvSpPr>
            <p:cNvPr id="142" name="Shape 142"/>
            <p:cNvSpPr/>
            <p:nvPr/>
          </p:nvSpPr>
          <p:spPr>
            <a:xfrm>
              <a:off x="0" y="128588"/>
              <a:ext cx="176223" cy="17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2F3035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solidFill>
                  <a:srgbClr val="2F3035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258" name="Shape 143"/>
            <p:cNvSpPr>
              <a:spLocks noChangeArrowheads="1"/>
            </p:cNvSpPr>
            <p:nvPr/>
          </p:nvSpPr>
          <p:spPr bwMode="auto">
            <a:xfrm>
              <a:off x="433415" y="0"/>
              <a:ext cx="1021939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It is a long established fact that a reader will be distracted by the readable content of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page when.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endParaRPr>
            </a:p>
          </p:txBody>
        </p:sp>
      </p:grpSp>
      <p:grpSp>
        <p:nvGrpSpPr>
          <p:cNvPr id="147" name="Group 147"/>
          <p:cNvGrpSpPr>
            <a:grpSpLocks/>
          </p:cNvGrpSpPr>
          <p:nvPr/>
        </p:nvGrpSpPr>
        <p:grpSpPr bwMode="auto">
          <a:xfrm>
            <a:off x="12218988" y="7634288"/>
            <a:ext cx="10652125" cy="1107996"/>
            <a:chOff x="0" y="0"/>
            <a:chExt cx="10652808" cy="1107996"/>
          </a:xfrm>
        </p:grpSpPr>
        <p:sp>
          <p:nvSpPr>
            <p:cNvPr id="145" name="Shape 145"/>
            <p:cNvSpPr/>
            <p:nvPr/>
          </p:nvSpPr>
          <p:spPr>
            <a:xfrm>
              <a:off x="0" y="130175"/>
              <a:ext cx="176223" cy="17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1C05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solidFill>
                  <a:srgbClr val="F1C05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256" name="Shape 146"/>
            <p:cNvSpPr>
              <a:spLocks noChangeArrowheads="1"/>
            </p:cNvSpPr>
            <p:nvPr/>
          </p:nvSpPr>
          <p:spPr bwMode="auto">
            <a:xfrm>
              <a:off x="433415" y="0"/>
              <a:ext cx="1021939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It is a long established fact that a reader will be distracted by the readable content of a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page.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endParaRPr>
            </a:p>
          </p:txBody>
        </p:sp>
      </p:grpSp>
      <p:grpSp>
        <p:nvGrpSpPr>
          <p:cNvPr id="150" name="Group 150"/>
          <p:cNvGrpSpPr>
            <a:grpSpLocks/>
          </p:cNvGrpSpPr>
          <p:nvPr/>
        </p:nvGrpSpPr>
        <p:grpSpPr bwMode="auto">
          <a:xfrm>
            <a:off x="12218988" y="9138270"/>
            <a:ext cx="10661650" cy="1764586"/>
            <a:chOff x="0" y="-146102"/>
            <a:chExt cx="10661570" cy="1765403"/>
          </a:xfrm>
        </p:grpSpPr>
        <p:sp>
          <p:nvSpPr>
            <p:cNvPr id="148" name="Shape 148"/>
            <p:cNvSpPr/>
            <p:nvPr/>
          </p:nvSpPr>
          <p:spPr>
            <a:xfrm>
              <a:off x="0" y="129631"/>
              <a:ext cx="176211" cy="17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1C05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solidFill>
                  <a:srgbClr val="F1C05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254" name="Shape 149"/>
            <p:cNvSpPr>
              <a:spLocks noChangeArrowheads="1"/>
            </p:cNvSpPr>
            <p:nvPr/>
          </p:nvSpPr>
          <p:spPr bwMode="auto">
            <a:xfrm>
              <a:off x="425447" y="-146102"/>
              <a:ext cx="10236123" cy="1765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It is a long established fact that a reader will be distracted by the readable content of a page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point 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of using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is that it has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a page.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endParaRPr>
            </a:p>
          </p:txBody>
        </p:sp>
      </p:grpSp>
      <p:pic>
        <p:nvPicPr>
          <p:cNvPr id="10251" name="Picture 45" descr="compete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050" y="984250"/>
            <a:ext cx="12620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799888" y="5291138"/>
            <a:ext cx="184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5200">
              <a:solidFill>
                <a:srgbClr val="FFFFFF"/>
              </a:solidFill>
            </a:endParaRPr>
          </a:p>
        </p:txBody>
      </p:sp>
      <p:sp>
        <p:nvSpPr>
          <p:cNvPr id="47" name="Shape 65"/>
          <p:cNvSpPr>
            <a:spLocks noChangeArrowheads="1"/>
          </p:cNvSpPr>
          <p:nvPr/>
        </p:nvSpPr>
        <p:spPr bwMode="auto">
          <a:xfrm>
            <a:off x="3509963" y="579438"/>
            <a:ext cx="110030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8000" dirty="0" smtClean="0">
                <a:solidFill>
                  <a:srgbClr val="3182D0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About our </a:t>
            </a:r>
            <a:r>
              <a:rPr lang="en-US" altLang="en-US" sz="8000" dirty="0" smtClean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Company</a:t>
            </a:r>
            <a:endParaRPr lang="en-US" altLang="en-US" sz="8000" dirty="0">
              <a:solidFill>
                <a:schemeClr val="accent2"/>
              </a:solidFill>
              <a:latin typeface="Arial Black" charset="0"/>
              <a:ea typeface="Arial Black" charset="0"/>
              <a:cs typeface="Arial Black" charset="0"/>
              <a:sym typeface="Open Sans Ligh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8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8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8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 advAuto="0"/>
      <p:bldP spid="130" grpId="0" animBg="1" advAuto="0"/>
      <p:bldP spid="138" grpId="0" animBg="1" advAuto="0"/>
      <p:bldP spid="141" grpId="0" animBg="1" advAuto="0"/>
      <p:bldP spid="144" grpId="0" animBg="1" advAuto="0"/>
      <p:bldP spid="147" grpId="0" animBg="1" advAuto="0"/>
      <p:bldP spid="15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3" descr="1392648152670685925simple-blue-background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259994" y="-54888"/>
            <a:ext cx="19065875" cy="139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hape 155"/>
          <p:cNvSpPr>
            <a:spLocks noChangeArrowheads="1"/>
          </p:cNvSpPr>
          <p:nvPr/>
        </p:nvSpPr>
        <p:spPr bwMode="auto">
          <a:xfrm>
            <a:off x="3535363" y="1996501"/>
            <a:ext cx="153377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36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Lorem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Ipsum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is simply dummy text of the printing and </a:t>
            </a:r>
            <a:r>
              <a:rPr lang="en-US" altLang="en-US" sz="3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typesetting. </a:t>
            </a:r>
            <a:endParaRPr lang="en-US" altLang="en-US" sz="36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  <a:sym typeface="Open Sans Light" charset="0"/>
            </a:endParaRPr>
          </a:p>
        </p:txBody>
      </p:sp>
      <p:grpSp>
        <p:nvGrpSpPr>
          <p:cNvPr id="160" name="Group 160"/>
          <p:cNvGrpSpPr>
            <a:grpSpLocks/>
          </p:cNvGrpSpPr>
          <p:nvPr/>
        </p:nvGrpSpPr>
        <p:grpSpPr bwMode="auto">
          <a:xfrm>
            <a:off x="12473460" y="3523861"/>
            <a:ext cx="9864253" cy="3255264"/>
            <a:chOff x="-304301" y="-519545"/>
            <a:chExt cx="9863390" cy="3255533"/>
          </a:xfrm>
        </p:grpSpPr>
        <p:sp>
          <p:nvSpPr>
            <p:cNvPr id="12308" name="Shape 156"/>
            <p:cNvSpPr>
              <a:spLocks noChangeArrowheads="1"/>
            </p:cNvSpPr>
            <p:nvPr/>
          </p:nvSpPr>
          <p:spPr bwMode="auto">
            <a:xfrm>
              <a:off x="2506443" y="762063"/>
              <a:ext cx="7052646" cy="166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r" eaLnBrk="1" hangingPunct="1"/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Ipsum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is simply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dt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of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pr</a:t>
              </a:r>
              <a:endPara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endParaRPr>
            </a:p>
            <a:p>
              <a:pPr algn="r" eaLnBrk="1" hangingPunct="1"/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int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and typesetting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indutry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.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Loe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/>
              </a:r>
              <a:b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</a:b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Ipsumdum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been when.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endParaRPr>
            </a:p>
          </p:txBody>
        </p:sp>
        <p:sp>
          <p:nvSpPr>
            <p:cNvPr id="12309" name="Shape 157"/>
            <p:cNvSpPr>
              <a:spLocks noChangeArrowheads="1"/>
            </p:cNvSpPr>
            <p:nvPr/>
          </p:nvSpPr>
          <p:spPr bwMode="auto">
            <a:xfrm>
              <a:off x="7592348" y="-235470"/>
              <a:ext cx="1966741" cy="83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r" eaLnBrk="1" hangingPunct="1"/>
              <a:r>
                <a:rPr lang="en-US" altLang="en-US" sz="5400" b="1" dirty="0">
                  <a:solidFill>
                    <a:srgbClr val="3182D0"/>
                  </a:solidFill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Title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-304301" y="-519545"/>
              <a:ext cx="3254979" cy="3255533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 u="sng">
                <a:solidFill>
                  <a:srgbClr val="2F30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311" name="Shape 159"/>
            <p:cNvSpPr>
              <a:spLocks noChangeArrowheads="1"/>
            </p:cNvSpPr>
            <p:nvPr/>
          </p:nvSpPr>
          <p:spPr bwMode="auto">
            <a:xfrm>
              <a:off x="1012704" y="1208484"/>
              <a:ext cx="65" cy="92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 sz="6000" u="sng" dirty="0">
                <a:solidFill>
                  <a:srgbClr val="F4F2F6"/>
                </a:solidFill>
                <a:latin typeface="Arial Regular" charset="0"/>
                <a:ea typeface="Arial Regular" charset="0"/>
                <a:cs typeface="Arial Regular" charset="0"/>
                <a:sym typeface="Sosa" charset="0"/>
              </a:endParaRPr>
            </a:p>
          </p:txBody>
        </p:sp>
      </p:grpSp>
      <p:sp>
        <p:nvSpPr>
          <p:cNvPr id="12304" name="Shape 161"/>
          <p:cNvSpPr>
            <a:spLocks noChangeArrowheads="1"/>
          </p:cNvSpPr>
          <p:nvPr/>
        </p:nvSpPr>
        <p:spPr bwMode="auto">
          <a:xfrm>
            <a:off x="15284450" y="9807575"/>
            <a:ext cx="705326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eaLnBrk="1" hangingPunct="1"/>
            <a:r>
              <a:rPr lang="en-US" altLang="en-US" sz="3600" dirty="0" err="1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Lorem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 </a:t>
            </a:r>
            <a:r>
              <a:rPr lang="en-US" altLang="en-US" sz="3600" dirty="0" err="1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Ipsumdummy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 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text </a:t>
            </a:r>
            <a:r>
              <a:rPr lang="en-US" altLang="en-US" sz="3600" dirty="0" err="1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ofhe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 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printing and 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typesetting </a:t>
            </a:r>
            <a:r>
              <a:rPr lang="en-US" altLang="en-US" sz="3600" dirty="0" err="1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hashe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 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1500s, when an 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unknown. </a:t>
            </a:r>
            <a:endParaRPr lang="en-US" altLang="en-US" sz="3600" dirty="0">
              <a:solidFill>
                <a:schemeClr val="tx2"/>
              </a:solidFill>
              <a:latin typeface="Arial Regular" charset="0"/>
              <a:ea typeface="Arial Regular" charset="0"/>
              <a:cs typeface="Arial Regular" charset="0"/>
              <a:sym typeface="Open Sans" charset="0"/>
            </a:endParaRPr>
          </a:p>
        </p:txBody>
      </p:sp>
      <p:sp>
        <p:nvSpPr>
          <p:cNvPr id="12305" name="Shape 162"/>
          <p:cNvSpPr>
            <a:spLocks noChangeArrowheads="1"/>
          </p:cNvSpPr>
          <p:nvPr/>
        </p:nvSpPr>
        <p:spPr bwMode="auto">
          <a:xfrm>
            <a:off x="20701001" y="8842375"/>
            <a:ext cx="1636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eaLnBrk="1" hangingPunct="1"/>
            <a:r>
              <a:rPr lang="en-US" altLang="en-US" sz="5400" b="1" dirty="0">
                <a:solidFill>
                  <a:srgbClr val="3182D0"/>
                </a:solidFill>
                <a:latin typeface="Arial" charset="0"/>
                <a:ea typeface="Arial" charset="0"/>
                <a:cs typeface="Arial" charset="0"/>
                <a:sym typeface="Open Sans" charset="0"/>
              </a:rPr>
              <a:t>Title</a:t>
            </a:r>
          </a:p>
        </p:txBody>
      </p:sp>
      <p:sp>
        <p:nvSpPr>
          <p:cNvPr id="163" name="Shape 163"/>
          <p:cNvSpPr/>
          <p:nvPr/>
        </p:nvSpPr>
        <p:spPr bwMode="auto">
          <a:xfrm>
            <a:off x="12777788" y="8612188"/>
            <a:ext cx="2022475" cy="2022475"/>
          </a:xfrm>
          <a:prstGeom prst="rect">
            <a:avLst/>
          </a:prstGeom>
          <a:solidFill>
            <a:srgbClr val="2F3035">
              <a:alpha val="85000"/>
            </a:srgbClr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algn="ctr" eaLnBrk="1" hangingPunct="1"/>
            <a:endParaRPr lang="en-US" altLang="en-US">
              <a:solidFill>
                <a:srgbClr val="2F303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7" name="Shape 164"/>
          <p:cNvSpPr>
            <a:spLocks noChangeArrowheads="1"/>
          </p:cNvSpPr>
          <p:nvPr/>
        </p:nvSpPr>
        <p:spPr bwMode="auto">
          <a:xfrm>
            <a:off x="13788993" y="9166523"/>
            <a:ext cx="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endParaRPr lang="en-US" altLang="en-US" sz="6000" dirty="0">
              <a:solidFill>
                <a:srgbClr val="F4F2F6"/>
              </a:solidFill>
              <a:latin typeface="Arial Regular" charset="0"/>
              <a:ea typeface="Arial Regular" charset="0"/>
              <a:cs typeface="Arial Regular" charset="0"/>
              <a:sym typeface="Sosa" charset="0"/>
            </a:endParaRPr>
          </a:p>
        </p:txBody>
      </p:sp>
      <p:grpSp>
        <p:nvGrpSpPr>
          <p:cNvPr id="170" name="Group 170"/>
          <p:cNvGrpSpPr>
            <a:grpSpLocks/>
          </p:cNvGrpSpPr>
          <p:nvPr/>
        </p:nvGrpSpPr>
        <p:grpSpPr bwMode="auto">
          <a:xfrm>
            <a:off x="2049462" y="8195242"/>
            <a:ext cx="9456738" cy="3372115"/>
            <a:chOff x="1586" y="342550"/>
            <a:chExt cx="9456652" cy="3372068"/>
          </a:xfrm>
        </p:grpSpPr>
        <p:sp>
          <p:nvSpPr>
            <p:cNvPr id="12300" name="Shape 166"/>
            <p:cNvSpPr>
              <a:spLocks noChangeArrowheads="1"/>
            </p:cNvSpPr>
            <p:nvPr/>
          </p:nvSpPr>
          <p:spPr bwMode="auto">
            <a:xfrm>
              <a:off x="1587" y="1498660"/>
              <a:ext cx="7053198" cy="221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Ipsum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is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simmy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text </a:t>
              </a:r>
            </a:p>
            <a:p>
              <a:pPr algn="l" eaLnBrk="1" hangingPunct="1"/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of the printing and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typesettig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industry.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Ipsum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haen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, printer took a galley of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typnd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. 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endParaRPr>
            </a:p>
          </p:txBody>
        </p:sp>
        <p:sp>
          <p:nvSpPr>
            <p:cNvPr id="12301" name="Shape 167"/>
            <p:cNvSpPr>
              <a:spLocks noChangeArrowheads="1"/>
            </p:cNvSpPr>
            <p:nvPr/>
          </p:nvSpPr>
          <p:spPr bwMode="auto">
            <a:xfrm>
              <a:off x="1586" y="623880"/>
              <a:ext cx="1760521" cy="83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5400" b="1" dirty="0">
                  <a:solidFill>
                    <a:srgbClr val="3182D0"/>
                  </a:solidFill>
                  <a:latin typeface="Arial" charset="0"/>
                  <a:ea typeface="Arial" charset="0"/>
                  <a:cs typeface="Arial" charset="0"/>
                  <a:sym typeface="Open Sans" charset="0"/>
                </a:rPr>
                <a:t>Title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6203004" y="342550"/>
              <a:ext cx="3255234" cy="3255219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hangingPunct="1"/>
              <a:endParaRPr lang="en-US" altLang="en-US">
                <a:solidFill>
                  <a:srgbClr val="2F30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303" name="Shape 169"/>
            <p:cNvSpPr>
              <a:spLocks noChangeArrowheads="1"/>
            </p:cNvSpPr>
            <p:nvPr/>
          </p:nvSpPr>
          <p:spPr bwMode="auto">
            <a:xfrm>
              <a:off x="8446978" y="1306792"/>
              <a:ext cx="65" cy="923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 sz="6000" dirty="0">
                <a:solidFill>
                  <a:srgbClr val="F4F2F6"/>
                </a:solidFill>
                <a:latin typeface="Arial Regular" charset="0"/>
                <a:ea typeface="Arial Regular" charset="0"/>
                <a:cs typeface="Arial Regular" charset="0"/>
                <a:sym typeface="Sosa" charset="0"/>
              </a:endParaRPr>
            </a:p>
          </p:txBody>
        </p:sp>
      </p:grpSp>
      <p:sp>
        <p:nvSpPr>
          <p:cNvPr id="12295" name="Shape 171"/>
          <p:cNvSpPr>
            <a:spLocks noChangeArrowheads="1"/>
          </p:cNvSpPr>
          <p:nvPr/>
        </p:nvSpPr>
        <p:spPr bwMode="auto">
          <a:xfrm>
            <a:off x="2066925" y="4908906"/>
            <a:ext cx="7054850" cy="176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3600" dirty="0" err="1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Lorem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Ipsum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 is simply </a:t>
            </a:r>
            <a:r>
              <a:rPr lang="en-US" altLang="en-US" sz="3600" dirty="0" err="1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dum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/>
            </a:r>
            <a:b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</a:b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y 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text of the printing and 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typesetting ever since the. </a:t>
            </a:r>
            <a:endParaRPr lang="en-US" altLang="en-US" sz="3600" dirty="0">
              <a:solidFill>
                <a:schemeClr val="tx2"/>
              </a:solidFill>
              <a:latin typeface="Arial Regular" charset="0"/>
              <a:ea typeface="Arial Regular" charset="0"/>
              <a:cs typeface="Arial Regular" charset="0"/>
              <a:sym typeface="Open Sans" charset="0"/>
            </a:endParaRPr>
          </a:p>
        </p:txBody>
      </p:sp>
      <p:sp>
        <p:nvSpPr>
          <p:cNvPr id="12296" name="Shape 172"/>
          <p:cNvSpPr>
            <a:spLocks noChangeArrowheads="1"/>
          </p:cNvSpPr>
          <p:nvPr/>
        </p:nvSpPr>
        <p:spPr bwMode="auto">
          <a:xfrm>
            <a:off x="2049462" y="4043363"/>
            <a:ext cx="28868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5400" b="1" dirty="0" smtClean="0">
                <a:solidFill>
                  <a:srgbClr val="3182D0"/>
                </a:solidFill>
                <a:latin typeface="Arial" charset="0"/>
                <a:ea typeface="Arial" charset="0"/>
                <a:cs typeface="Arial" charset="0"/>
                <a:sym typeface="Open Sans" charset="0"/>
              </a:rPr>
              <a:t>Title</a:t>
            </a:r>
            <a:endParaRPr lang="en-US" altLang="en-US" sz="5400" b="1" dirty="0">
              <a:solidFill>
                <a:srgbClr val="3182D0"/>
              </a:solidFill>
              <a:latin typeface="Arial" charset="0"/>
              <a:ea typeface="Arial" charset="0"/>
              <a:cs typeface="Arial" charset="0"/>
              <a:sym typeface="Open Sans" charset="0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9502775" y="4779963"/>
            <a:ext cx="2022475" cy="2022475"/>
          </a:xfrm>
          <a:prstGeom prst="rect">
            <a:avLst/>
          </a:prstGeom>
          <a:solidFill>
            <a:srgbClr val="2F3035">
              <a:alpha val="85000"/>
            </a:srgbClr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algn="ctr" eaLnBrk="1" hangingPunct="1"/>
            <a:endParaRPr lang="en-US" altLang="en-US">
              <a:solidFill>
                <a:srgbClr val="2F303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22690138" y="768350"/>
            <a:ext cx="1841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5200">
              <a:solidFill>
                <a:srgbClr val="FFFFFF"/>
              </a:solidFill>
            </a:endParaRPr>
          </a:p>
        </p:txBody>
      </p:sp>
      <p:pic>
        <p:nvPicPr>
          <p:cNvPr id="12299" name="Picture 36" descr="compete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050" y="984250"/>
            <a:ext cx="12620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7" y="3523162"/>
            <a:ext cx="3255963" cy="325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253" y="8195242"/>
            <a:ext cx="3255264" cy="3255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Shape 65"/>
          <p:cNvSpPr>
            <a:spLocks noChangeArrowheads="1"/>
          </p:cNvSpPr>
          <p:nvPr/>
        </p:nvSpPr>
        <p:spPr bwMode="auto">
          <a:xfrm>
            <a:off x="3535363" y="579438"/>
            <a:ext cx="110030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8000" dirty="0" smtClean="0">
                <a:solidFill>
                  <a:srgbClr val="3182D0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About our </a:t>
            </a:r>
            <a:r>
              <a:rPr lang="en-US" altLang="en-US" sz="8000" dirty="0" smtClean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Company</a:t>
            </a:r>
            <a:endParaRPr lang="en-US" altLang="en-US" sz="8000" dirty="0">
              <a:solidFill>
                <a:schemeClr val="accent2"/>
              </a:solidFill>
              <a:latin typeface="Arial Black" charset="0"/>
              <a:ea typeface="Arial Black" charset="0"/>
              <a:cs typeface="Arial Black" charset="0"/>
              <a:sym typeface="Open Sans Ligh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3" descr="1392648152670685925simple-blue-background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259994" y="-54888"/>
            <a:ext cx="19065875" cy="139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6" name="Group 486"/>
          <p:cNvGrpSpPr>
            <a:grpSpLocks/>
          </p:cNvGrpSpPr>
          <p:nvPr/>
        </p:nvGrpSpPr>
        <p:grpSpPr bwMode="auto">
          <a:xfrm>
            <a:off x="9083675" y="3487738"/>
            <a:ext cx="5843588" cy="7681912"/>
            <a:chOff x="0" y="0"/>
            <a:chExt cx="5843895" cy="7681275"/>
          </a:xfrm>
        </p:grpSpPr>
        <p:sp>
          <p:nvSpPr>
            <p:cNvPr id="397" name="Shape 397"/>
            <p:cNvSpPr/>
            <p:nvPr/>
          </p:nvSpPr>
          <p:spPr>
            <a:xfrm>
              <a:off x="85730" y="122227"/>
              <a:ext cx="5694662" cy="743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8" y="20264"/>
                  </a:moveTo>
                  <a:lnTo>
                    <a:pt x="15678" y="19829"/>
                  </a:lnTo>
                  <a:lnTo>
                    <a:pt x="17339" y="20886"/>
                  </a:lnTo>
                  <a:lnTo>
                    <a:pt x="19746" y="19047"/>
                  </a:lnTo>
                  <a:lnTo>
                    <a:pt x="17740" y="14560"/>
                  </a:lnTo>
                  <a:lnTo>
                    <a:pt x="18935" y="11675"/>
                  </a:lnTo>
                  <a:lnTo>
                    <a:pt x="21600" y="8259"/>
                  </a:lnTo>
                  <a:lnTo>
                    <a:pt x="21437" y="5917"/>
                  </a:lnTo>
                  <a:lnTo>
                    <a:pt x="21421" y="4225"/>
                  </a:lnTo>
                  <a:lnTo>
                    <a:pt x="19177" y="2485"/>
                  </a:lnTo>
                  <a:lnTo>
                    <a:pt x="17130" y="604"/>
                  </a:lnTo>
                  <a:lnTo>
                    <a:pt x="14193" y="224"/>
                  </a:lnTo>
                  <a:lnTo>
                    <a:pt x="11528" y="0"/>
                  </a:lnTo>
                  <a:lnTo>
                    <a:pt x="7467" y="662"/>
                  </a:lnTo>
                  <a:lnTo>
                    <a:pt x="4309" y="2262"/>
                  </a:lnTo>
                  <a:lnTo>
                    <a:pt x="3227" y="4642"/>
                  </a:lnTo>
                  <a:lnTo>
                    <a:pt x="1828" y="6730"/>
                  </a:lnTo>
                  <a:lnTo>
                    <a:pt x="2621" y="8202"/>
                  </a:lnTo>
                  <a:lnTo>
                    <a:pt x="0" y="11039"/>
                  </a:lnTo>
                  <a:lnTo>
                    <a:pt x="1920" y="12133"/>
                  </a:lnTo>
                  <a:lnTo>
                    <a:pt x="1306" y="13140"/>
                  </a:lnTo>
                  <a:lnTo>
                    <a:pt x="2212" y="13959"/>
                  </a:lnTo>
                  <a:lnTo>
                    <a:pt x="1987" y="14851"/>
                  </a:lnTo>
                  <a:lnTo>
                    <a:pt x="1543" y="15846"/>
                  </a:lnTo>
                  <a:lnTo>
                    <a:pt x="2922" y="16988"/>
                  </a:lnTo>
                  <a:lnTo>
                    <a:pt x="6035" y="16988"/>
                  </a:lnTo>
                  <a:lnTo>
                    <a:pt x="8007" y="18872"/>
                  </a:lnTo>
                  <a:lnTo>
                    <a:pt x="8245" y="21600"/>
                  </a:lnTo>
                  <a:lnTo>
                    <a:pt x="12248" y="21600"/>
                  </a:lnTo>
                  <a:lnTo>
                    <a:pt x="12248" y="20759"/>
                  </a:lnTo>
                  <a:lnTo>
                    <a:pt x="14208" y="20264"/>
                  </a:lnTo>
                  <a:close/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612807" y="1022265"/>
              <a:ext cx="5105668" cy="562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89" y="21600"/>
                  </a:moveTo>
                  <a:lnTo>
                    <a:pt x="13688" y="21423"/>
                  </a:lnTo>
                  <a:lnTo>
                    <a:pt x="14772" y="16855"/>
                  </a:lnTo>
                  <a:lnTo>
                    <a:pt x="13518" y="13705"/>
                  </a:lnTo>
                  <a:lnTo>
                    <a:pt x="15447" y="9624"/>
                  </a:lnTo>
                  <a:lnTo>
                    <a:pt x="18291" y="6268"/>
                  </a:lnTo>
                  <a:lnTo>
                    <a:pt x="21600" y="2174"/>
                  </a:lnTo>
                  <a:lnTo>
                    <a:pt x="16908" y="1032"/>
                  </a:lnTo>
                  <a:lnTo>
                    <a:pt x="12650" y="0"/>
                  </a:lnTo>
                  <a:lnTo>
                    <a:pt x="7899" y="2778"/>
                  </a:lnTo>
                  <a:lnTo>
                    <a:pt x="4260" y="2667"/>
                  </a:lnTo>
                  <a:lnTo>
                    <a:pt x="4973" y="1166"/>
                  </a:lnTo>
                  <a:lnTo>
                    <a:pt x="1611" y="2760"/>
                  </a:lnTo>
                  <a:lnTo>
                    <a:pt x="3478" y="4125"/>
                  </a:lnTo>
                  <a:lnTo>
                    <a:pt x="260" y="5381"/>
                  </a:lnTo>
                  <a:lnTo>
                    <a:pt x="5742" y="6269"/>
                  </a:lnTo>
                  <a:lnTo>
                    <a:pt x="1134" y="7292"/>
                  </a:lnTo>
                  <a:lnTo>
                    <a:pt x="3818" y="8276"/>
                  </a:lnTo>
                  <a:lnTo>
                    <a:pt x="6197" y="9075"/>
                  </a:lnTo>
                  <a:lnTo>
                    <a:pt x="3420" y="10059"/>
                  </a:lnTo>
                  <a:lnTo>
                    <a:pt x="3150" y="14557"/>
                  </a:lnTo>
                  <a:lnTo>
                    <a:pt x="0" y="12870"/>
                  </a:lnTo>
                  <a:lnTo>
                    <a:pt x="248" y="1040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1263716" y="63495"/>
              <a:ext cx="3967371" cy="743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20774"/>
                  </a:moveTo>
                  <a:lnTo>
                    <a:pt x="5522" y="21600"/>
                  </a:lnTo>
                  <a:lnTo>
                    <a:pt x="8248" y="19867"/>
                  </a:lnTo>
                  <a:lnTo>
                    <a:pt x="10511" y="18491"/>
                  </a:lnTo>
                  <a:lnTo>
                    <a:pt x="11644" y="16273"/>
                  </a:lnTo>
                  <a:lnTo>
                    <a:pt x="13862" y="13243"/>
                  </a:lnTo>
                  <a:lnTo>
                    <a:pt x="10264" y="13796"/>
                  </a:lnTo>
                  <a:lnTo>
                    <a:pt x="5917" y="14801"/>
                  </a:lnTo>
                  <a:lnTo>
                    <a:pt x="2182" y="16917"/>
                  </a:lnTo>
                  <a:lnTo>
                    <a:pt x="6606" y="16798"/>
                  </a:lnTo>
                  <a:lnTo>
                    <a:pt x="19086" y="14897"/>
                  </a:lnTo>
                  <a:lnTo>
                    <a:pt x="13660" y="6791"/>
                  </a:lnTo>
                  <a:lnTo>
                    <a:pt x="12689" y="2560"/>
                  </a:lnTo>
                  <a:lnTo>
                    <a:pt x="10266" y="0"/>
                  </a:lnTo>
                  <a:lnTo>
                    <a:pt x="8539" y="2179"/>
                  </a:lnTo>
                  <a:lnTo>
                    <a:pt x="0" y="2415"/>
                  </a:lnTo>
                  <a:lnTo>
                    <a:pt x="9754" y="5823"/>
                  </a:lnTo>
                  <a:lnTo>
                    <a:pt x="8674" y="7238"/>
                  </a:lnTo>
                  <a:lnTo>
                    <a:pt x="3882" y="9734"/>
                  </a:lnTo>
                  <a:lnTo>
                    <a:pt x="716" y="13418"/>
                  </a:lnTo>
                  <a:lnTo>
                    <a:pt x="7563" y="11126"/>
                  </a:lnTo>
                  <a:lnTo>
                    <a:pt x="11929" y="8416"/>
                  </a:lnTo>
                  <a:lnTo>
                    <a:pt x="16541" y="4521"/>
                  </a:lnTo>
                  <a:lnTo>
                    <a:pt x="18303" y="3548"/>
                  </a:lnTo>
                  <a:lnTo>
                    <a:pt x="17913" y="699"/>
                  </a:lnTo>
                  <a:lnTo>
                    <a:pt x="21600" y="2847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2001943" y="336522"/>
              <a:ext cx="3202155" cy="623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87" y="16339"/>
                  </a:lnTo>
                  <a:lnTo>
                    <a:pt x="3209" y="18947"/>
                  </a:lnTo>
                  <a:lnTo>
                    <a:pt x="1255" y="21366"/>
                  </a:lnTo>
                  <a:lnTo>
                    <a:pt x="7665" y="21095"/>
                  </a:lnTo>
                  <a:lnTo>
                    <a:pt x="9611" y="18425"/>
                  </a:lnTo>
                  <a:lnTo>
                    <a:pt x="6424" y="13963"/>
                  </a:lnTo>
                  <a:lnTo>
                    <a:pt x="1574" y="15240"/>
                  </a:lnTo>
                  <a:lnTo>
                    <a:pt x="201" y="10464"/>
                  </a:lnTo>
                  <a:lnTo>
                    <a:pt x="0" y="7732"/>
                  </a:lnTo>
                  <a:lnTo>
                    <a:pt x="3253" y="4726"/>
                  </a:lnTo>
                  <a:lnTo>
                    <a:pt x="455" y="0"/>
                  </a:lnTo>
                  <a:lnTo>
                    <a:pt x="5854" y="1568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538191" y="2955680"/>
              <a:ext cx="5188223" cy="263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05" y="2448"/>
                  </a:lnTo>
                  <a:lnTo>
                    <a:pt x="18842" y="10079"/>
                  </a:lnTo>
                  <a:lnTo>
                    <a:pt x="15555" y="4803"/>
                  </a:lnTo>
                  <a:lnTo>
                    <a:pt x="10249" y="11282"/>
                  </a:lnTo>
                  <a:lnTo>
                    <a:pt x="7393" y="15022"/>
                  </a:lnTo>
                  <a:lnTo>
                    <a:pt x="3591" y="212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3027522" y="1541334"/>
              <a:ext cx="2656027" cy="80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280" y="21600"/>
                  </a:lnTo>
                  <a:lnTo>
                    <a:pt x="0" y="12625"/>
                  </a:lnTo>
                  <a:lnTo>
                    <a:pt x="1515" y="2656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2047983" y="3323949"/>
              <a:ext cx="3198981" cy="359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849"/>
                  </a:moveTo>
                  <a:lnTo>
                    <a:pt x="14394" y="21600"/>
                  </a:lnTo>
                  <a:lnTo>
                    <a:pt x="12338" y="19349"/>
                  </a:lnTo>
                  <a:lnTo>
                    <a:pt x="16480" y="17512"/>
                  </a:lnTo>
                  <a:lnTo>
                    <a:pt x="18306" y="10927"/>
                  </a:lnTo>
                  <a:lnTo>
                    <a:pt x="11894" y="7542"/>
                  </a:lnTo>
                  <a:lnTo>
                    <a:pt x="6143" y="5857"/>
                  </a:lnTo>
                  <a:lnTo>
                    <a:pt x="3480" y="320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2840187" y="2131835"/>
              <a:ext cx="2860825" cy="145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692" y="7257"/>
                  </a:lnTo>
                  <a:lnTo>
                    <a:pt x="9093" y="10477"/>
                  </a:lnTo>
                  <a:lnTo>
                    <a:pt x="3968" y="11804"/>
                  </a:lnTo>
                  <a:lnTo>
                    <a:pt x="0" y="6251"/>
                  </a:lnTo>
                  <a:lnTo>
                    <a:pt x="1514" y="20010"/>
                  </a:lnTo>
                  <a:lnTo>
                    <a:pt x="10600" y="21600"/>
                  </a:lnTo>
                  <a:lnTo>
                    <a:pt x="16931" y="16636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 flipH="1">
              <a:off x="3802263" y="4125570"/>
              <a:ext cx="1276417" cy="436527"/>
            </a:xfrm>
            <a:prstGeom prst="line">
              <a:avLst/>
            </a:pr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3768923" y="2363591"/>
              <a:ext cx="1967016" cy="655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351" y="9212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3546661" y="192071"/>
              <a:ext cx="1035104" cy="77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8" y="0"/>
                  </a:moveTo>
                  <a:lnTo>
                    <a:pt x="0" y="21600"/>
                  </a:lnTo>
                  <a:lnTo>
                    <a:pt x="21600" y="4173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1409774" y="1731818"/>
              <a:ext cx="1027167" cy="142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6" y="21600"/>
                  </a:moveTo>
                  <a:lnTo>
                    <a:pt x="12073" y="13350"/>
                  </a:lnTo>
                  <a:lnTo>
                    <a:pt x="0" y="583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2282945" y="5390703"/>
              <a:ext cx="2170227" cy="21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938" y="11848"/>
                  </a:lnTo>
                  <a:lnTo>
                    <a:pt x="8731" y="10848"/>
                  </a:lnTo>
                  <a:lnTo>
                    <a:pt x="21600" y="9051"/>
                  </a:lnTo>
                  <a:lnTo>
                    <a:pt x="18433" y="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4670670" y="1981036"/>
              <a:ext cx="268302" cy="622248"/>
            </a:xfrm>
            <a:prstGeom prst="line">
              <a:avLst/>
            </a:pr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88905" y="2914408"/>
              <a:ext cx="1314519" cy="13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02"/>
                  </a:moveTo>
                  <a:lnTo>
                    <a:pt x="9275" y="13601"/>
                  </a:lnTo>
                  <a:lnTo>
                    <a:pt x="12161" y="0"/>
                  </a:lnTo>
                  <a:lnTo>
                    <a:pt x="21600" y="12025"/>
                  </a:lnTo>
                  <a:lnTo>
                    <a:pt x="8797" y="2160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 flipV="1">
              <a:off x="3781624" y="6557418"/>
              <a:ext cx="60328" cy="492084"/>
            </a:xfrm>
            <a:prstGeom prst="line">
              <a:avLst/>
            </a:pr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2051158" y="2325494"/>
              <a:ext cx="1739991" cy="34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602" y="11256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 flipH="1" flipV="1">
              <a:off x="3325988" y="2908059"/>
              <a:ext cx="796967" cy="601612"/>
            </a:xfrm>
            <a:prstGeom prst="line">
              <a:avLst/>
            </a:pr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2190865" y="3423953"/>
              <a:ext cx="1595522" cy="118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1287" y="0"/>
                  </a:lnTo>
                  <a:lnTo>
                    <a:pt x="10223" y="15694"/>
                  </a:lnTo>
                  <a:lnTo>
                    <a:pt x="0" y="1547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2201979" y="5633570"/>
              <a:ext cx="1141472" cy="161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43" y="10346"/>
                  </a:moveTo>
                  <a:lnTo>
                    <a:pt x="19421" y="21600"/>
                  </a:lnTo>
                  <a:lnTo>
                    <a:pt x="10310" y="17109"/>
                  </a:lnTo>
                  <a:lnTo>
                    <a:pt x="0" y="11872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503264" y="4628766"/>
              <a:ext cx="1747929" cy="16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360" y="1789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600107" y="4739882"/>
              <a:ext cx="562005" cy="5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623921" y="4824012"/>
              <a:ext cx="739814" cy="102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621"/>
                  </a:moveTo>
                  <a:lnTo>
                    <a:pt x="21036" y="0"/>
                  </a:lnTo>
                  <a:lnTo>
                    <a:pt x="21600" y="13692"/>
                  </a:lnTo>
                  <a:lnTo>
                    <a:pt x="7127" y="21600"/>
                  </a:lnTo>
                </a:path>
              </a:pathLst>
            </a:cu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604870" y="5092278"/>
              <a:ext cx="741401" cy="346046"/>
            </a:xfrm>
            <a:prstGeom prst="line">
              <a:avLst/>
            </a:pr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 flipV="1">
              <a:off x="2338511" y="4317642"/>
              <a:ext cx="612807" cy="742888"/>
            </a:xfrm>
            <a:prstGeom prst="line">
              <a:avLst/>
            </a:pr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 flipH="1">
              <a:off x="4562715" y="968295"/>
              <a:ext cx="455637" cy="228581"/>
            </a:xfrm>
            <a:prstGeom prst="line">
              <a:avLst/>
            </a:prstGeom>
            <a:noFill/>
            <a:ln w="25400" cap="flat">
              <a:solidFill>
                <a:srgbClr val="EFF0F2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735052" y="5811355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322280" y="4566858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1230378" y="5431975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420710" y="5462134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1570120" y="5862151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547717" y="5039894"/>
              <a:ext cx="163521" cy="16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0" y="3769999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533428" y="2346130"/>
              <a:ext cx="192098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533428" y="3677932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735052" y="2812817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812843" y="1725469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1182750" y="800034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1989243" y="255566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1279592" y="3582690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3064036" y="0"/>
              <a:ext cx="192098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3653030" y="88893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4492861" y="239692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4994537" y="823844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5577181" y="1519111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4491274" y="1107983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4253136" y="1515936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1868586" y="2554075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1700302" y="1242909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1951141" y="3295377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2713181" y="668282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2425827" y="1576256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1519318" y="1634989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1317694" y="2011195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3503797" y="877814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4594466" y="1881031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5651797" y="2058816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5645447" y="2869962"/>
              <a:ext cx="192098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4835779" y="2533440"/>
              <a:ext cx="192098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3691132" y="2287397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4973899" y="4025566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8" name="Shape 458"/>
            <p:cNvSpPr/>
            <p:nvPr/>
          </p:nvSpPr>
          <p:spPr>
            <a:xfrm>
              <a:off x="4670670" y="5071641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5151709" y="6568530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4570653" y="7220938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>
              <a:off x="4129305" y="6857431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3613340" y="1527048"/>
              <a:ext cx="192098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3135478" y="1568320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2721118" y="2412800"/>
              <a:ext cx="192098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2897340" y="3401730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4130892" y="3493797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3327575" y="2823928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2871939" y="4228749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1304994" y="4598606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1535" y="5524042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3986422" y="5290698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3716533" y="4492252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2398839" y="5695478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4375380" y="6163751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4953260" y="3155688"/>
              <a:ext cx="192098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2190865" y="7408248"/>
              <a:ext cx="190510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3716533" y="6963785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3051335" y="6343124"/>
              <a:ext cx="192098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2090848" y="6419318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3183105" y="7132046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2276595" y="5030370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2094023" y="4666863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3189456" y="7489204"/>
              <a:ext cx="192097" cy="1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2662378" y="6855843"/>
              <a:ext cx="192097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3718120" y="6465351"/>
              <a:ext cx="192098" cy="1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F0F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4200"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42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89" name="Shape 489"/>
          <p:cNvSpPr>
            <a:spLocks/>
          </p:cNvSpPr>
          <p:nvPr/>
        </p:nvSpPr>
        <p:spPr bwMode="auto">
          <a:xfrm>
            <a:off x="13652500" y="4318000"/>
            <a:ext cx="3717925" cy="1477963"/>
          </a:xfrm>
          <a:custGeom>
            <a:avLst/>
            <a:gdLst>
              <a:gd name="T0" fmla="*/ 1858921 w 21600"/>
              <a:gd name="T1" fmla="*/ 738788 h 21600"/>
              <a:gd name="T2" fmla="*/ 1858921 w 21600"/>
              <a:gd name="T3" fmla="*/ 738788 h 21600"/>
              <a:gd name="T4" fmla="*/ 1858921 w 21600"/>
              <a:gd name="T5" fmla="*/ 738788 h 21600"/>
              <a:gd name="T6" fmla="*/ 1858921 w 21600"/>
              <a:gd name="T7" fmla="*/ 73878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132" y="21600"/>
                </a:lnTo>
                <a:lnTo>
                  <a:pt x="14132" y="0"/>
                </a:lnTo>
                <a:lnTo>
                  <a:pt x="21600" y="0"/>
                </a:lnTo>
              </a:path>
            </a:pathLst>
          </a:custGeom>
          <a:noFill/>
          <a:ln w="50800" cap="rnd">
            <a:solidFill>
              <a:srgbClr val="85B23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0" name="Shape 490"/>
          <p:cNvSpPr>
            <a:spLocks/>
          </p:cNvSpPr>
          <p:nvPr/>
        </p:nvSpPr>
        <p:spPr bwMode="auto">
          <a:xfrm>
            <a:off x="13354050" y="5492750"/>
            <a:ext cx="482600" cy="482600"/>
          </a:xfrm>
          <a:custGeom>
            <a:avLst/>
            <a:gdLst>
              <a:gd name="T0" fmla="*/ 241301 w 19679"/>
              <a:gd name="T1" fmla="*/ 241301 h 19679"/>
              <a:gd name="T2" fmla="*/ 241301 w 19679"/>
              <a:gd name="T3" fmla="*/ 241301 h 19679"/>
              <a:gd name="T4" fmla="*/ 241301 w 19679"/>
              <a:gd name="T5" fmla="*/ 241301 h 19679"/>
              <a:gd name="T6" fmla="*/ 241301 w 19679"/>
              <a:gd name="T7" fmla="*/ 241301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5B232"/>
          </a:solidFill>
          <a:ln w="12700">
            <a:solidFill>
              <a:srgbClr val="85B232"/>
            </a:solidFill>
            <a:miter lim="4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3" name="Group 493"/>
          <p:cNvGrpSpPr>
            <a:grpSpLocks/>
          </p:cNvGrpSpPr>
          <p:nvPr/>
        </p:nvGrpSpPr>
        <p:grpSpPr bwMode="auto">
          <a:xfrm>
            <a:off x="17546638" y="3493600"/>
            <a:ext cx="5232202" cy="3267406"/>
            <a:chOff x="0" y="-425955"/>
            <a:chExt cx="5231195" cy="3267508"/>
          </a:xfrm>
        </p:grpSpPr>
        <p:sp>
          <p:nvSpPr>
            <p:cNvPr id="14360" name="Shape 491"/>
            <p:cNvSpPr>
              <a:spLocks noChangeArrowheads="1"/>
            </p:cNvSpPr>
            <p:nvPr/>
          </p:nvSpPr>
          <p:spPr bwMode="auto">
            <a:xfrm>
              <a:off x="0" y="-425955"/>
              <a:ext cx="5231195" cy="83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54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  <a:sym typeface="Open Sans" charset="0"/>
                </a:rPr>
                <a:t>Creative Design</a:t>
              </a:r>
            </a:p>
          </p:txBody>
        </p:sp>
        <p:sp>
          <p:nvSpPr>
            <p:cNvPr id="14361" name="Shape 492"/>
            <p:cNvSpPr>
              <a:spLocks noChangeArrowheads="1"/>
            </p:cNvSpPr>
            <p:nvPr/>
          </p:nvSpPr>
          <p:spPr bwMode="auto">
            <a:xfrm>
              <a:off x="85708" y="625494"/>
              <a:ext cx="5145486" cy="221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simply dummy text of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th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printing 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and typesetting industry.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</p:grpSp>
      <p:sp>
        <p:nvSpPr>
          <p:cNvPr id="494" name="Shape 494"/>
          <p:cNvSpPr>
            <a:spLocks/>
          </p:cNvSpPr>
          <p:nvPr/>
        </p:nvSpPr>
        <p:spPr bwMode="auto">
          <a:xfrm>
            <a:off x="13312775" y="7123113"/>
            <a:ext cx="3940175" cy="1477962"/>
          </a:xfrm>
          <a:custGeom>
            <a:avLst/>
            <a:gdLst>
              <a:gd name="T0" fmla="*/ 1970148 w 21600"/>
              <a:gd name="T1" fmla="*/ 738788 h 21600"/>
              <a:gd name="T2" fmla="*/ 1970148 w 21600"/>
              <a:gd name="T3" fmla="*/ 738788 h 21600"/>
              <a:gd name="T4" fmla="*/ 1970148 w 21600"/>
              <a:gd name="T5" fmla="*/ 738788 h 21600"/>
              <a:gd name="T6" fmla="*/ 1970148 w 21600"/>
              <a:gd name="T7" fmla="*/ 73878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172" y="0"/>
                </a:lnTo>
                <a:lnTo>
                  <a:pt x="15172" y="21600"/>
                </a:lnTo>
                <a:lnTo>
                  <a:pt x="21600" y="2160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7" name="Group 497"/>
          <p:cNvGrpSpPr>
            <a:grpSpLocks/>
          </p:cNvGrpSpPr>
          <p:nvPr/>
        </p:nvGrpSpPr>
        <p:grpSpPr bwMode="auto">
          <a:xfrm>
            <a:off x="17446625" y="7932250"/>
            <a:ext cx="5809283" cy="2662608"/>
            <a:chOff x="0" y="-375153"/>
            <a:chExt cx="5808167" cy="2662691"/>
          </a:xfrm>
        </p:grpSpPr>
        <p:sp>
          <p:nvSpPr>
            <p:cNvPr id="14358" name="Shape 495"/>
            <p:cNvSpPr>
              <a:spLocks noChangeArrowheads="1"/>
            </p:cNvSpPr>
            <p:nvPr/>
          </p:nvSpPr>
          <p:spPr bwMode="auto">
            <a:xfrm>
              <a:off x="0" y="-375153"/>
              <a:ext cx="5808167" cy="83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5400" b="1" dirty="0" err="1">
                  <a:solidFill>
                    <a:schemeClr val="bg2"/>
                  </a:solidFill>
                  <a:latin typeface="Arial Bold" charset="0"/>
                  <a:ea typeface="Arial Bold" charset="0"/>
                  <a:cs typeface="Arial Bold" charset="0"/>
                  <a:sym typeface="Open Sans" charset="0"/>
                </a:rPr>
                <a:t>Distrubition</a:t>
              </a:r>
              <a:r>
                <a:rPr lang="en-US" altLang="en-US" sz="5400" b="1" dirty="0">
                  <a:solidFill>
                    <a:schemeClr val="bg2"/>
                  </a:solidFill>
                  <a:latin typeface="Arial Bold" charset="0"/>
                  <a:ea typeface="Arial Bold" charset="0"/>
                  <a:cs typeface="Arial Bold" charset="0"/>
                  <a:sym typeface="Open Sans" charset="0"/>
                </a:rPr>
                <a:t> Code</a:t>
              </a:r>
            </a:p>
          </p:txBody>
        </p:sp>
        <p:sp>
          <p:nvSpPr>
            <p:cNvPr id="14359" name="Shape 496"/>
            <p:cNvSpPr>
              <a:spLocks noChangeArrowheads="1"/>
            </p:cNvSpPr>
            <p:nvPr/>
          </p:nvSpPr>
          <p:spPr bwMode="auto">
            <a:xfrm>
              <a:off x="85709" y="625494"/>
              <a:ext cx="5722458" cy="1662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simply dummy text of the printing and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typesetting. 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</p:grpSp>
      <p:sp>
        <p:nvSpPr>
          <p:cNvPr id="498" name="Shape 498"/>
          <p:cNvSpPr>
            <a:spLocks/>
          </p:cNvSpPr>
          <p:nvPr/>
        </p:nvSpPr>
        <p:spPr bwMode="auto">
          <a:xfrm>
            <a:off x="13227050" y="6823075"/>
            <a:ext cx="482600" cy="482600"/>
          </a:xfrm>
          <a:custGeom>
            <a:avLst/>
            <a:gdLst>
              <a:gd name="T0" fmla="*/ 241301 w 19679"/>
              <a:gd name="T1" fmla="*/ 241301 h 19679"/>
              <a:gd name="T2" fmla="*/ 241301 w 19679"/>
              <a:gd name="T3" fmla="*/ 241301 h 19679"/>
              <a:gd name="T4" fmla="*/ 241301 w 19679"/>
              <a:gd name="T5" fmla="*/ 241301 h 19679"/>
              <a:gd name="T6" fmla="*/ 241301 w 19679"/>
              <a:gd name="T7" fmla="*/ 241301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" name="Shape 499"/>
          <p:cNvSpPr>
            <a:spLocks/>
          </p:cNvSpPr>
          <p:nvPr/>
        </p:nvSpPr>
        <p:spPr bwMode="auto">
          <a:xfrm>
            <a:off x="7070725" y="4291013"/>
            <a:ext cx="4310063" cy="969962"/>
          </a:xfrm>
          <a:custGeom>
            <a:avLst/>
            <a:gdLst>
              <a:gd name="T0" fmla="*/ 2155263 w 21600"/>
              <a:gd name="T1" fmla="*/ 485130 h 21600"/>
              <a:gd name="T2" fmla="*/ 2155263 w 21600"/>
              <a:gd name="T3" fmla="*/ 485130 h 21600"/>
              <a:gd name="T4" fmla="*/ 2155263 w 21600"/>
              <a:gd name="T5" fmla="*/ 485130 h 21600"/>
              <a:gd name="T6" fmla="*/ 2155263 w 21600"/>
              <a:gd name="T7" fmla="*/ 48513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894" y="21600"/>
                </a:lnTo>
                <a:lnTo>
                  <a:pt x="5894" y="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02" name="Group 502"/>
          <p:cNvGrpSpPr>
            <a:grpSpLocks/>
          </p:cNvGrpSpPr>
          <p:nvPr/>
        </p:nvGrpSpPr>
        <p:grpSpPr bwMode="auto">
          <a:xfrm>
            <a:off x="1869703" y="3538538"/>
            <a:ext cx="4962897" cy="3222469"/>
            <a:chOff x="-1135149" y="-381015"/>
            <a:chExt cx="4961648" cy="3222569"/>
          </a:xfrm>
        </p:grpSpPr>
        <p:sp>
          <p:nvSpPr>
            <p:cNvPr id="14356" name="Shape 500"/>
            <p:cNvSpPr>
              <a:spLocks noChangeArrowheads="1"/>
            </p:cNvSpPr>
            <p:nvPr/>
          </p:nvSpPr>
          <p:spPr bwMode="auto">
            <a:xfrm>
              <a:off x="-1135149" y="-381015"/>
              <a:ext cx="4961648" cy="83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r" eaLnBrk="1" hangingPunct="1"/>
              <a:r>
                <a:rPr lang="en-US" altLang="en-US" sz="5400" dirty="0">
                  <a:solidFill>
                    <a:schemeClr val="bg2"/>
                  </a:solidFill>
                  <a:latin typeface="Arial Bold" charset="0"/>
                  <a:ea typeface="Arial Bold" charset="0"/>
                  <a:cs typeface="Arial Bold" charset="0"/>
                  <a:sym typeface="Open Sans" charset="0"/>
                </a:rPr>
                <a:t>Affiliate Market</a:t>
              </a:r>
            </a:p>
          </p:txBody>
        </p:sp>
        <p:sp>
          <p:nvSpPr>
            <p:cNvPr id="14357" name="Shape 501"/>
            <p:cNvSpPr>
              <a:spLocks noChangeArrowheads="1"/>
            </p:cNvSpPr>
            <p:nvPr/>
          </p:nvSpPr>
          <p:spPr bwMode="auto">
            <a:xfrm>
              <a:off x="-1135149" y="625494"/>
              <a:ext cx="4880706" cy="221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r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simply dummy text of the printing and typesetting industry.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</p:grpSp>
      <p:sp>
        <p:nvSpPr>
          <p:cNvPr id="503" name="Shape 503"/>
          <p:cNvSpPr>
            <a:spLocks/>
          </p:cNvSpPr>
          <p:nvPr/>
        </p:nvSpPr>
        <p:spPr bwMode="auto">
          <a:xfrm>
            <a:off x="7150100" y="7729538"/>
            <a:ext cx="3997325" cy="911225"/>
          </a:xfrm>
          <a:custGeom>
            <a:avLst/>
            <a:gdLst>
              <a:gd name="T0" fmla="*/ 1998394 w 21600"/>
              <a:gd name="T1" fmla="*/ 456112 h 21600"/>
              <a:gd name="T2" fmla="*/ 1998394 w 21600"/>
              <a:gd name="T3" fmla="*/ 456112 h 21600"/>
              <a:gd name="T4" fmla="*/ 1998394 w 21600"/>
              <a:gd name="T5" fmla="*/ 456112 h 21600"/>
              <a:gd name="T6" fmla="*/ 1998394 w 21600"/>
              <a:gd name="T7" fmla="*/ 45611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5687" y="0"/>
                </a:lnTo>
                <a:lnTo>
                  <a:pt x="5687" y="21600"/>
                </a:lnTo>
                <a:lnTo>
                  <a:pt x="0" y="21600"/>
                </a:lnTo>
              </a:path>
            </a:pathLst>
          </a:custGeom>
          <a:noFill/>
          <a:ln w="50800" cap="rnd">
            <a:solidFill>
              <a:srgbClr val="85B23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06" name="Group 506"/>
          <p:cNvGrpSpPr>
            <a:grpSpLocks/>
          </p:cNvGrpSpPr>
          <p:nvPr/>
        </p:nvGrpSpPr>
        <p:grpSpPr bwMode="auto">
          <a:xfrm>
            <a:off x="2137147" y="7900621"/>
            <a:ext cx="4885953" cy="3249822"/>
            <a:chOff x="-1060251" y="-408369"/>
            <a:chExt cx="4886750" cy="3249920"/>
          </a:xfrm>
        </p:grpSpPr>
        <p:sp>
          <p:nvSpPr>
            <p:cNvPr id="14354" name="Shape 504"/>
            <p:cNvSpPr>
              <a:spLocks noChangeArrowheads="1"/>
            </p:cNvSpPr>
            <p:nvPr/>
          </p:nvSpPr>
          <p:spPr bwMode="auto">
            <a:xfrm>
              <a:off x="-1060251" y="-408369"/>
              <a:ext cx="4886750" cy="83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r" eaLnBrk="1" hangingPunct="1"/>
              <a:r>
                <a:rPr lang="en-US" altLang="en-US" sz="5400" b="1" dirty="0">
                  <a:solidFill>
                    <a:schemeClr val="bg2"/>
                  </a:solidFill>
                  <a:latin typeface="Arial Bold" charset="0"/>
                  <a:ea typeface="Arial Bold" charset="0"/>
                  <a:cs typeface="Arial Bold" charset="0"/>
                  <a:sym typeface="Open Sans" charset="0"/>
                </a:rPr>
                <a:t>Strategic Code</a:t>
              </a:r>
            </a:p>
          </p:txBody>
        </p:sp>
        <p:sp>
          <p:nvSpPr>
            <p:cNvPr id="14355" name="Shape 505"/>
            <p:cNvSpPr>
              <a:spLocks noChangeArrowheads="1"/>
            </p:cNvSpPr>
            <p:nvPr/>
          </p:nvSpPr>
          <p:spPr bwMode="auto">
            <a:xfrm>
              <a:off x="-1060251" y="625493"/>
              <a:ext cx="4805774" cy="221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r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simply dummy text of the printing and typesetting industry.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</p:grpSp>
      <p:sp>
        <p:nvSpPr>
          <p:cNvPr id="507" name="Shape 507"/>
          <p:cNvSpPr>
            <a:spLocks/>
          </p:cNvSpPr>
          <p:nvPr/>
        </p:nvSpPr>
        <p:spPr bwMode="auto">
          <a:xfrm>
            <a:off x="10931525" y="7418388"/>
            <a:ext cx="482600" cy="482600"/>
          </a:xfrm>
          <a:custGeom>
            <a:avLst/>
            <a:gdLst>
              <a:gd name="T0" fmla="*/ 241301 w 19679"/>
              <a:gd name="T1" fmla="*/ 241301 h 19679"/>
              <a:gd name="T2" fmla="*/ 241301 w 19679"/>
              <a:gd name="T3" fmla="*/ 241301 h 19679"/>
              <a:gd name="T4" fmla="*/ 241301 w 19679"/>
              <a:gd name="T5" fmla="*/ 241301 h 19679"/>
              <a:gd name="T6" fmla="*/ 241301 w 19679"/>
              <a:gd name="T7" fmla="*/ 241301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5B23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8" name="Shape 508"/>
          <p:cNvSpPr>
            <a:spLocks/>
          </p:cNvSpPr>
          <p:nvPr/>
        </p:nvSpPr>
        <p:spPr bwMode="auto">
          <a:xfrm>
            <a:off x="11131550" y="5040313"/>
            <a:ext cx="482600" cy="482600"/>
          </a:xfrm>
          <a:custGeom>
            <a:avLst/>
            <a:gdLst>
              <a:gd name="T0" fmla="*/ 241301 w 19679"/>
              <a:gd name="T1" fmla="*/ 241301 h 19679"/>
              <a:gd name="T2" fmla="*/ 241301 w 19679"/>
              <a:gd name="T3" fmla="*/ 241301 h 19679"/>
              <a:gd name="T4" fmla="*/ 241301 w 19679"/>
              <a:gd name="T5" fmla="*/ 241301 h 19679"/>
              <a:gd name="T6" fmla="*/ 241301 w 19679"/>
              <a:gd name="T7" fmla="*/ 241301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3" name="Picture 115" descr="compet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050" y="984250"/>
            <a:ext cx="12620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Shape 65"/>
          <p:cNvSpPr>
            <a:spLocks noChangeArrowheads="1"/>
          </p:cNvSpPr>
          <p:nvPr/>
        </p:nvSpPr>
        <p:spPr bwMode="auto">
          <a:xfrm>
            <a:off x="3865563" y="579438"/>
            <a:ext cx="119199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8000" dirty="0">
                <a:solidFill>
                  <a:srgbClr val="3182D0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Column text example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 advAuto="0"/>
      <p:bldP spid="493" grpId="0" animBg="1" advAuto="0"/>
      <p:bldP spid="497" grpId="0" animBg="1" advAuto="0"/>
      <p:bldP spid="502" grpId="0" animBg="1" advAuto="0"/>
      <p:bldP spid="50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3" descr="1392648152670685925simple-blue-background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259994" y="-54888"/>
            <a:ext cx="19065875" cy="139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Picture 45" descr="uv-postcards-9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282" y="1733550"/>
            <a:ext cx="7414589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44" descr="brochure-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76">
            <a:off x="9810318" y="3802784"/>
            <a:ext cx="4505504" cy="30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3" descr="txst_brochure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59" y="7502524"/>
            <a:ext cx="5345254" cy="4018791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0" descr="Cima-Green-Broch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670300"/>
            <a:ext cx="4094163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Shape 1446"/>
          <p:cNvSpPr>
            <a:spLocks noChangeArrowheads="1"/>
          </p:cNvSpPr>
          <p:nvPr/>
        </p:nvSpPr>
        <p:spPr bwMode="auto">
          <a:xfrm>
            <a:off x="3327400" y="353974"/>
            <a:ext cx="7366000" cy="12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8000" b="1" dirty="0" smtClean="0">
                <a:solidFill>
                  <a:srgbClr val="3182D0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Our portfolio </a:t>
            </a:r>
            <a:endParaRPr lang="en-US" altLang="en-US" sz="8000" b="1" dirty="0">
              <a:solidFill>
                <a:schemeClr val="tx1"/>
              </a:solidFill>
              <a:latin typeface="Arial Black" charset="0"/>
              <a:ea typeface="Arial Black" charset="0"/>
              <a:cs typeface="Arial Black" charset="0"/>
              <a:sym typeface="Open Sans Light" charset="0"/>
            </a:endParaRPr>
          </a:p>
        </p:txBody>
      </p:sp>
      <p:sp>
        <p:nvSpPr>
          <p:cNvPr id="16391" name="Shape 1447"/>
          <p:cNvSpPr>
            <a:spLocks noChangeArrowheads="1"/>
          </p:cNvSpPr>
          <p:nvPr/>
        </p:nvSpPr>
        <p:spPr bwMode="auto">
          <a:xfrm>
            <a:off x="3366072" y="1700213"/>
            <a:ext cx="166627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36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Lorem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Ipsum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is simply dummy text of the printing and typesetting industry. </a:t>
            </a:r>
          </a:p>
        </p:txBody>
      </p:sp>
      <p:sp>
        <p:nvSpPr>
          <p:cNvPr id="1449" name="Shape 1449"/>
          <p:cNvSpPr>
            <a:spLocks/>
          </p:cNvSpPr>
          <p:nvPr/>
        </p:nvSpPr>
        <p:spPr bwMode="auto">
          <a:xfrm>
            <a:off x="5516563" y="3549650"/>
            <a:ext cx="4618037" cy="4486275"/>
          </a:xfrm>
          <a:custGeom>
            <a:avLst/>
            <a:gdLst>
              <a:gd name="T0" fmla="*/ 2005013 w 21600"/>
              <a:gd name="T1" fmla="*/ 2242543 h 21600"/>
              <a:gd name="T2" fmla="*/ 2005013 w 21600"/>
              <a:gd name="T3" fmla="*/ 2242543 h 21600"/>
              <a:gd name="T4" fmla="*/ 2005013 w 21600"/>
              <a:gd name="T5" fmla="*/ 2242543 h 21600"/>
              <a:gd name="T6" fmla="*/ 2005013 w 21600"/>
              <a:gd name="T7" fmla="*/ 22425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2"/>
                </a:lnTo>
                <a:lnTo>
                  <a:pt x="15056" y="19312"/>
                </a:lnTo>
                <a:lnTo>
                  <a:pt x="17220" y="21600"/>
                </a:lnTo>
                <a:lnTo>
                  <a:pt x="19381" y="19312"/>
                </a:lnTo>
                <a:lnTo>
                  <a:pt x="21600" y="19312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5B23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3" name="Shape 1450"/>
          <p:cNvSpPr>
            <a:spLocks noChangeArrowheads="1"/>
          </p:cNvSpPr>
          <p:nvPr/>
        </p:nvSpPr>
        <p:spPr bwMode="auto">
          <a:xfrm>
            <a:off x="6341306" y="4459288"/>
            <a:ext cx="29751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Headline</a:t>
            </a:r>
            <a:endParaRPr lang="en-US" altLang="en-US" sz="4800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  <a:sym typeface="Open Sans Light" charset="0"/>
            </a:endParaRPr>
          </a:p>
        </p:txBody>
      </p:sp>
      <p:sp>
        <p:nvSpPr>
          <p:cNvPr id="16394" name="Shape 1451"/>
          <p:cNvSpPr>
            <a:spLocks noChangeArrowheads="1"/>
          </p:cNvSpPr>
          <p:nvPr/>
        </p:nvSpPr>
        <p:spPr bwMode="auto">
          <a:xfrm>
            <a:off x="6030359" y="5229225"/>
            <a:ext cx="36131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Lorem</a:t>
            </a:r>
            <a:r>
              <a:rPr lang="en-US" altLang="en-US" sz="36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Ipsum</a:t>
            </a:r>
            <a:r>
              <a:rPr lang="en-US" altLang="en-US" sz="36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is simply </a:t>
            </a:r>
            <a:r>
              <a:rPr lang="en-US" altLang="en-US" sz="3600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dummy.</a:t>
            </a:r>
            <a:endParaRPr lang="en-US" altLang="en-US" sz="3600" dirty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Open Sans Light" charset="0"/>
            </a:endParaRPr>
          </a:p>
        </p:txBody>
      </p:sp>
      <p:sp>
        <p:nvSpPr>
          <p:cNvPr id="1453" name="Shape 1453"/>
          <p:cNvSpPr>
            <a:spLocks noChangeArrowheads="1"/>
          </p:cNvSpPr>
          <p:nvPr/>
        </p:nvSpPr>
        <p:spPr bwMode="auto">
          <a:xfrm>
            <a:off x="14476413" y="7450138"/>
            <a:ext cx="4010025" cy="401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endParaRPr lang="en-US" altLang="en-US">
              <a:solidFill>
                <a:srgbClr val="2F30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54" name="Shape 1454"/>
          <p:cNvSpPr>
            <a:spLocks/>
          </p:cNvSpPr>
          <p:nvPr/>
        </p:nvSpPr>
        <p:spPr bwMode="auto">
          <a:xfrm>
            <a:off x="14144625" y="3530600"/>
            <a:ext cx="4697413" cy="4486275"/>
          </a:xfrm>
          <a:custGeom>
            <a:avLst/>
            <a:gdLst>
              <a:gd name="T0" fmla="*/ 2005013 w 21600"/>
              <a:gd name="T1" fmla="*/ 2242543 h 21600"/>
              <a:gd name="T2" fmla="*/ 2005013 w 21600"/>
              <a:gd name="T3" fmla="*/ 2242543 h 21600"/>
              <a:gd name="T4" fmla="*/ 2005013 w 21600"/>
              <a:gd name="T5" fmla="*/ 2242543 h 21600"/>
              <a:gd name="T6" fmla="*/ 2005013 w 21600"/>
              <a:gd name="T7" fmla="*/ 22425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2"/>
                </a:lnTo>
                <a:lnTo>
                  <a:pt x="15056" y="19312"/>
                </a:lnTo>
                <a:lnTo>
                  <a:pt x="17220" y="21600"/>
                </a:lnTo>
                <a:lnTo>
                  <a:pt x="19381" y="19312"/>
                </a:lnTo>
                <a:lnTo>
                  <a:pt x="21600" y="19312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5B23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7" name="Shape 1455"/>
          <p:cNvSpPr>
            <a:spLocks noChangeArrowheads="1"/>
          </p:cNvSpPr>
          <p:nvPr/>
        </p:nvSpPr>
        <p:spPr bwMode="auto">
          <a:xfrm>
            <a:off x="15012095" y="4459288"/>
            <a:ext cx="29751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48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Headline</a:t>
            </a:r>
            <a:endParaRPr lang="en-US" altLang="en-US" sz="48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  <a:sym typeface="Open Sans Light" charset="0"/>
            </a:endParaRPr>
          </a:p>
        </p:txBody>
      </p:sp>
      <p:sp>
        <p:nvSpPr>
          <p:cNvPr id="16398" name="Shape 1456"/>
          <p:cNvSpPr>
            <a:spLocks noChangeArrowheads="1"/>
          </p:cNvSpPr>
          <p:nvPr/>
        </p:nvSpPr>
        <p:spPr bwMode="auto">
          <a:xfrm>
            <a:off x="14693900" y="5229225"/>
            <a:ext cx="36131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Lorem</a:t>
            </a:r>
            <a:r>
              <a:rPr lang="en-US" altLang="en-US" sz="36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Ipsum</a:t>
            </a:r>
            <a:r>
              <a:rPr lang="en-US" altLang="en-US" sz="36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is </a:t>
            </a:r>
            <a:r>
              <a:rPr lang="en-US" altLang="en-US" sz="3600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simply </a:t>
            </a:r>
            <a:r>
              <a:rPr lang="en-US" altLang="en-US" sz="3600" dirty="0" err="1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aindustry</a:t>
            </a:r>
            <a:r>
              <a:rPr lang="en-US" altLang="en-US" sz="36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. </a:t>
            </a:r>
          </a:p>
        </p:txBody>
      </p:sp>
      <p:sp>
        <p:nvSpPr>
          <p:cNvPr id="1459" name="Shape 1459"/>
          <p:cNvSpPr>
            <a:spLocks/>
          </p:cNvSpPr>
          <p:nvPr/>
        </p:nvSpPr>
        <p:spPr bwMode="auto">
          <a:xfrm>
            <a:off x="1506538" y="6980238"/>
            <a:ext cx="4010025" cy="4518025"/>
          </a:xfrm>
          <a:custGeom>
            <a:avLst/>
            <a:gdLst>
              <a:gd name="T0" fmla="*/ 2005013 w 21600"/>
              <a:gd name="T1" fmla="*/ 2258815 h 21600"/>
              <a:gd name="T2" fmla="*/ 2005013 w 21600"/>
              <a:gd name="T3" fmla="*/ 2258815 h 21600"/>
              <a:gd name="T4" fmla="*/ 2005013 w 21600"/>
              <a:gd name="T5" fmla="*/ 2258815 h 21600"/>
              <a:gd name="T6" fmla="*/ 2005013 w 21600"/>
              <a:gd name="T7" fmla="*/ 225881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6259" y="0"/>
                </a:moveTo>
                <a:lnTo>
                  <a:pt x="4100" y="2427"/>
                </a:lnTo>
                <a:lnTo>
                  <a:pt x="0" y="2427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427"/>
                </a:lnTo>
                <a:lnTo>
                  <a:pt x="8419" y="2427"/>
                </a:lnTo>
                <a:lnTo>
                  <a:pt x="6259" y="0"/>
                </a:lnTo>
                <a:close/>
              </a:path>
            </a:pathLst>
          </a:custGeom>
          <a:solidFill>
            <a:srgbClr val="85B23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0" name="Shape 1460"/>
          <p:cNvSpPr>
            <a:spLocks noChangeArrowheads="1"/>
          </p:cNvSpPr>
          <p:nvPr/>
        </p:nvSpPr>
        <p:spPr bwMode="auto">
          <a:xfrm>
            <a:off x="2024758" y="8340725"/>
            <a:ext cx="29751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48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Headline</a:t>
            </a:r>
            <a:endParaRPr lang="en-US" altLang="en-US" sz="48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  <a:sym typeface="Open Sans Light" charset="0"/>
            </a:endParaRPr>
          </a:p>
        </p:txBody>
      </p:sp>
      <p:sp>
        <p:nvSpPr>
          <p:cNvPr id="16401" name="Shape 1461"/>
          <p:cNvSpPr>
            <a:spLocks noChangeArrowheads="1"/>
          </p:cNvSpPr>
          <p:nvPr/>
        </p:nvSpPr>
        <p:spPr bwMode="auto">
          <a:xfrm>
            <a:off x="1704975" y="9137650"/>
            <a:ext cx="36131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Loretext</a:t>
            </a:r>
            <a:r>
              <a:rPr lang="en-US" altLang="en-US" sz="3600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</a:t>
            </a:r>
            <a:r>
              <a:rPr lang="en-US" altLang="en-US" sz="36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of the printing </a:t>
            </a:r>
            <a:r>
              <a:rPr lang="en-US" altLang="en-US" sz="3600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and.</a:t>
            </a:r>
            <a:endParaRPr lang="en-US" altLang="en-US" sz="3600" dirty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Open Sans Light" charset="0"/>
            </a:endParaRPr>
          </a:p>
        </p:txBody>
      </p:sp>
      <p:sp>
        <p:nvSpPr>
          <p:cNvPr id="1464" name="Shape 1464"/>
          <p:cNvSpPr>
            <a:spLocks/>
          </p:cNvSpPr>
          <p:nvPr/>
        </p:nvSpPr>
        <p:spPr bwMode="auto">
          <a:xfrm>
            <a:off x="10134600" y="7037388"/>
            <a:ext cx="4010025" cy="4460875"/>
          </a:xfrm>
          <a:custGeom>
            <a:avLst/>
            <a:gdLst>
              <a:gd name="T0" fmla="*/ 2005013 w 21600"/>
              <a:gd name="T1" fmla="*/ 2230438 h 21600"/>
              <a:gd name="T2" fmla="*/ 2005013 w 21600"/>
              <a:gd name="T3" fmla="*/ 2230438 h 21600"/>
              <a:gd name="T4" fmla="*/ 2005013 w 21600"/>
              <a:gd name="T5" fmla="*/ 2230438 h 21600"/>
              <a:gd name="T6" fmla="*/ 2005013 w 21600"/>
              <a:gd name="T7" fmla="*/ 223043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7485" y="0"/>
                </a:moveTo>
                <a:lnTo>
                  <a:pt x="15326" y="2183"/>
                </a:lnTo>
                <a:lnTo>
                  <a:pt x="0" y="2183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183"/>
                </a:lnTo>
                <a:lnTo>
                  <a:pt x="19646" y="2183"/>
                </a:lnTo>
                <a:lnTo>
                  <a:pt x="17485" y="0"/>
                </a:lnTo>
                <a:close/>
              </a:path>
            </a:pathLst>
          </a:custGeom>
          <a:solidFill>
            <a:srgbClr val="85B23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3" name="Shape 1465"/>
          <p:cNvSpPr>
            <a:spLocks noChangeArrowheads="1"/>
          </p:cNvSpPr>
          <p:nvPr/>
        </p:nvSpPr>
        <p:spPr bwMode="auto">
          <a:xfrm>
            <a:off x="10652819" y="8345488"/>
            <a:ext cx="29751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48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Headline</a:t>
            </a:r>
            <a:endParaRPr lang="en-US" altLang="en-US" sz="48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  <a:sym typeface="Open Sans Light" charset="0"/>
            </a:endParaRPr>
          </a:p>
        </p:txBody>
      </p:sp>
      <p:sp>
        <p:nvSpPr>
          <p:cNvPr id="16404" name="Shape 1466"/>
          <p:cNvSpPr>
            <a:spLocks noChangeArrowheads="1"/>
          </p:cNvSpPr>
          <p:nvPr/>
        </p:nvSpPr>
        <p:spPr bwMode="auto">
          <a:xfrm>
            <a:off x="10333038" y="9140825"/>
            <a:ext cx="36131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Lorem</a:t>
            </a:r>
            <a:r>
              <a:rPr lang="en-US" altLang="en-US" sz="36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Ipsum</a:t>
            </a:r>
            <a:r>
              <a:rPr lang="en-US" altLang="en-US" sz="36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is simply </a:t>
            </a:r>
            <a:r>
              <a:rPr lang="en-US" altLang="en-US" sz="3600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dummy. </a:t>
            </a:r>
            <a:endParaRPr lang="en-US" altLang="en-US" sz="3600" dirty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Open Sans Light" charset="0"/>
            </a:endParaRPr>
          </a:p>
        </p:txBody>
      </p:sp>
      <p:sp>
        <p:nvSpPr>
          <p:cNvPr id="1469" name="Shape 1469"/>
          <p:cNvSpPr>
            <a:spLocks/>
          </p:cNvSpPr>
          <p:nvPr/>
        </p:nvSpPr>
        <p:spPr bwMode="auto">
          <a:xfrm>
            <a:off x="18842038" y="7069138"/>
            <a:ext cx="4010025" cy="4429125"/>
          </a:xfrm>
          <a:custGeom>
            <a:avLst/>
            <a:gdLst>
              <a:gd name="T0" fmla="*/ 2005013 w 21600"/>
              <a:gd name="T1" fmla="*/ 2214563 h 21600"/>
              <a:gd name="T2" fmla="*/ 2005013 w 21600"/>
              <a:gd name="T3" fmla="*/ 2214563 h 21600"/>
              <a:gd name="T4" fmla="*/ 2005013 w 21600"/>
              <a:gd name="T5" fmla="*/ 2214563 h 21600"/>
              <a:gd name="T6" fmla="*/ 2005013 w 21600"/>
              <a:gd name="T7" fmla="*/ 221456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7919" y="0"/>
                </a:moveTo>
                <a:lnTo>
                  <a:pt x="15757" y="2044"/>
                </a:lnTo>
                <a:lnTo>
                  <a:pt x="0" y="204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044"/>
                </a:lnTo>
                <a:lnTo>
                  <a:pt x="20078" y="2044"/>
                </a:lnTo>
                <a:lnTo>
                  <a:pt x="17919" y="0"/>
                </a:lnTo>
                <a:close/>
              </a:path>
            </a:pathLst>
          </a:custGeom>
          <a:solidFill>
            <a:srgbClr val="85B23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6" name="Shape 1470"/>
          <p:cNvSpPr>
            <a:spLocks noChangeArrowheads="1"/>
          </p:cNvSpPr>
          <p:nvPr/>
        </p:nvSpPr>
        <p:spPr bwMode="auto">
          <a:xfrm>
            <a:off x="19411058" y="8345488"/>
            <a:ext cx="29751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4800" b="1" dirty="0" smtClean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Headline</a:t>
            </a:r>
            <a:endParaRPr lang="en-US" altLang="en-US" sz="48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  <a:sym typeface="Open Sans Light" charset="0"/>
            </a:endParaRPr>
          </a:p>
        </p:txBody>
      </p:sp>
      <p:sp>
        <p:nvSpPr>
          <p:cNvPr id="16407" name="Shape 1471"/>
          <p:cNvSpPr>
            <a:spLocks noChangeArrowheads="1"/>
          </p:cNvSpPr>
          <p:nvPr/>
        </p:nvSpPr>
        <p:spPr bwMode="auto">
          <a:xfrm>
            <a:off x="19040475" y="9140825"/>
            <a:ext cx="36131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Lorem</a:t>
            </a:r>
            <a:r>
              <a:rPr lang="en-US" altLang="en-US" sz="36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Ipsum</a:t>
            </a:r>
            <a:r>
              <a:rPr lang="en-US" altLang="en-US" sz="36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is </a:t>
            </a:r>
            <a:r>
              <a:rPr lang="en-US" altLang="en-US" sz="3600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simply </a:t>
            </a:r>
            <a:r>
              <a:rPr lang="en-US" altLang="en-US" sz="3600" dirty="0" err="1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dume</a:t>
            </a:r>
            <a:r>
              <a:rPr lang="en-US" altLang="en-US" sz="3600" dirty="0" smtClean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.</a:t>
            </a:r>
            <a:endParaRPr lang="en-US" altLang="en-US" sz="3600" dirty="0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Open Sans Light" charset="0"/>
            </a:endParaRPr>
          </a:p>
        </p:txBody>
      </p:sp>
      <p:pic>
        <p:nvPicPr>
          <p:cNvPr id="16408" name="Picture 32" descr="compete-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050" y="984250"/>
            <a:ext cx="12620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46" descr="0009934_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346" y="8266305"/>
            <a:ext cx="5495130" cy="323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3" descr="1392648152670685925simple-blue-background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259994" y="-54888"/>
            <a:ext cx="19065875" cy="139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hape 1728"/>
          <p:cNvSpPr>
            <a:spLocks noChangeArrowheads="1"/>
          </p:cNvSpPr>
          <p:nvPr/>
        </p:nvSpPr>
        <p:spPr bwMode="auto">
          <a:xfrm>
            <a:off x="3636963" y="1955007"/>
            <a:ext cx="166214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36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Lorem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Ipsum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is simply dummy text of the printing and typesetting industry. </a:t>
            </a:r>
          </a:p>
        </p:txBody>
      </p:sp>
      <p:graphicFrame>
        <p:nvGraphicFramePr>
          <p:cNvPr id="18436" name="Chart 1729"/>
          <p:cNvGraphicFramePr>
            <a:graphicFrameLocks/>
          </p:cNvGraphicFramePr>
          <p:nvPr/>
        </p:nvGraphicFramePr>
        <p:xfrm>
          <a:off x="8550275" y="4033838"/>
          <a:ext cx="7281863" cy="701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8" name="Chart" r:id="rId5" imgW="14590476" imgH="14057143" progId="Excel.Chart.8">
                  <p:embed/>
                </p:oleObj>
              </mc:Choice>
              <mc:Fallback>
                <p:oleObj name="Chart" r:id="rId5" imgW="14590476" imgH="14057143" progId="Excel.Chart.8">
                  <p:embed/>
                  <p:pic>
                    <p:nvPicPr>
                      <p:cNvPr id="0" name="Chart 172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275" y="4033838"/>
                        <a:ext cx="7281863" cy="701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7" name="Group 1733"/>
          <p:cNvGrpSpPr>
            <a:grpSpLocks/>
          </p:cNvGrpSpPr>
          <p:nvPr/>
        </p:nvGrpSpPr>
        <p:grpSpPr bwMode="auto">
          <a:xfrm>
            <a:off x="10648950" y="6008688"/>
            <a:ext cx="3086100" cy="3087687"/>
            <a:chOff x="0" y="0"/>
            <a:chExt cx="3088220" cy="3088220"/>
          </a:xfrm>
        </p:grpSpPr>
        <p:sp>
          <p:nvSpPr>
            <p:cNvPr id="1730" name="Shape 1730"/>
            <p:cNvSpPr/>
            <p:nvPr/>
          </p:nvSpPr>
          <p:spPr>
            <a:xfrm>
              <a:off x="0" y="0"/>
              <a:ext cx="3088220" cy="308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47467"/>
              </a:srgbClr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D3D1D5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solidFill>
                  <a:srgbClr val="D3D1D5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456" name="Shape 1731"/>
            <p:cNvSpPr>
              <a:spLocks noChangeArrowheads="1"/>
            </p:cNvSpPr>
            <p:nvPr/>
          </p:nvSpPr>
          <p:spPr bwMode="auto">
            <a:xfrm>
              <a:off x="511194" y="557043"/>
              <a:ext cx="2197624" cy="118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7700" dirty="0" smtClean="0">
                  <a:latin typeface="Arial Regular" charset="0"/>
                  <a:ea typeface="Arial Regular" charset="0"/>
                  <a:cs typeface="Arial Regular" charset="0"/>
                  <a:sym typeface="Sosa" charset="0"/>
                </a:rPr>
                <a:t>parts</a:t>
              </a:r>
              <a:endParaRPr lang="en-US" altLang="en-US" sz="7700" dirty="0">
                <a:latin typeface="Arial Regular" charset="0"/>
                <a:ea typeface="Arial Regular" charset="0"/>
                <a:cs typeface="Arial Regular" charset="0"/>
                <a:sym typeface="Sosa" charset="0"/>
              </a:endParaRPr>
            </a:p>
          </p:txBody>
        </p:sp>
        <p:sp>
          <p:nvSpPr>
            <p:cNvPr id="18457" name="Shape 1732"/>
            <p:cNvSpPr>
              <a:spLocks noChangeArrowheads="1"/>
            </p:cNvSpPr>
            <p:nvPr/>
          </p:nvSpPr>
          <p:spPr bwMode="auto">
            <a:xfrm>
              <a:off x="637909" y="1509723"/>
              <a:ext cx="1945778" cy="826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4700" b="1" dirty="0" err="1">
                  <a:latin typeface="Arial Bold" charset="0"/>
                  <a:ea typeface="Arial Bold" charset="0"/>
                  <a:cs typeface="Arial Bold" charset="0"/>
                  <a:sym typeface="Open Sans Light" charset="0"/>
                </a:rPr>
                <a:t>Lorem</a:t>
              </a:r>
              <a:endParaRPr lang="en-US" altLang="en-US" sz="4700" b="1" dirty="0">
                <a:latin typeface="Arial Bold" charset="0"/>
                <a:ea typeface="Arial Bold" charset="0"/>
                <a:cs typeface="Arial Bold" charset="0"/>
                <a:sym typeface="Open Sans Light" charset="0"/>
              </a:endParaRPr>
            </a:p>
          </p:txBody>
        </p:sp>
      </p:grpSp>
      <p:grpSp>
        <p:nvGrpSpPr>
          <p:cNvPr id="18438" name="Group 32"/>
          <p:cNvGrpSpPr>
            <a:grpSpLocks/>
          </p:cNvGrpSpPr>
          <p:nvPr/>
        </p:nvGrpSpPr>
        <p:grpSpPr bwMode="auto">
          <a:xfrm>
            <a:off x="1033463" y="3929063"/>
            <a:ext cx="6897687" cy="3541712"/>
            <a:chOff x="651" y="2475"/>
            <a:chExt cx="4345" cy="2231"/>
          </a:xfrm>
        </p:grpSpPr>
        <p:sp>
          <p:nvSpPr>
            <p:cNvPr id="1735" name="Shape 1735"/>
            <p:cNvSpPr>
              <a:spLocks noChangeArrowheads="1"/>
            </p:cNvSpPr>
            <p:nvPr/>
          </p:nvSpPr>
          <p:spPr bwMode="auto">
            <a:xfrm>
              <a:off x="4900" y="2475"/>
              <a:ext cx="96" cy="2231"/>
            </a:xfrm>
            <a:prstGeom prst="rect">
              <a:avLst/>
            </a:prstGeom>
            <a:solidFill>
              <a:srgbClr val="85B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53" name="Shape 1736"/>
            <p:cNvSpPr>
              <a:spLocks noChangeArrowheads="1"/>
            </p:cNvSpPr>
            <p:nvPr/>
          </p:nvSpPr>
          <p:spPr bwMode="auto">
            <a:xfrm>
              <a:off x="1476" y="2704"/>
              <a:ext cx="322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r" eaLnBrk="1" hangingPunct="1"/>
              <a:r>
                <a:rPr lang="en-US" altLang="en-US" sz="4400" b="1" dirty="0" err="1">
                  <a:solidFill>
                    <a:schemeClr val="bg2"/>
                  </a:solidFill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r>
                <a:rPr lang="en-US" altLang="en-US" sz="4400" b="1" dirty="0">
                  <a:solidFill>
                    <a:schemeClr val="bg2"/>
                  </a:solidFill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4400" b="1" dirty="0" err="1">
                  <a:solidFill>
                    <a:schemeClr val="bg2"/>
                  </a:solidFill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ipsum</a:t>
              </a:r>
              <a:r>
                <a:rPr lang="en-US" altLang="en-US" sz="4400" b="1" dirty="0">
                  <a:solidFill>
                    <a:schemeClr val="bg2"/>
                  </a:solidFill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dolor</a:t>
              </a:r>
            </a:p>
          </p:txBody>
        </p:sp>
        <p:sp>
          <p:nvSpPr>
            <p:cNvPr id="18454" name="Shape 1737"/>
            <p:cNvSpPr>
              <a:spLocks noChangeArrowheads="1"/>
            </p:cNvSpPr>
            <p:nvPr/>
          </p:nvSpPr>
          <p:spPr bwMode="auto">
            <a:xfrm>
              <a:off x="651" y="3213"/>
              <a:ext cx="4045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r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simply dummy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and 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typesetting industry.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standard 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dummy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text.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</p:grpSp>
      <p:grpSp>
        <p:nvGrpSpPr>
          <p:cNvPr id="1742" name="Group 1742"/>
          <p:cNvGrpSpPr>
            <a:grpSpLocks/>
          </p:cNvGrpSpPr>
          <p:nvPr/>
        </p:nvGrpSpPr>
        <p:grpSpPr bwMode="auto">
          <a:xfrm>
            <a:off x="1033463" y="7539038"/>
            <a:ext cx="6897687" cy="3541712"/>
            <a:chOff x="0" y="0"/>
            <a:chExt cx="6898175" cy="3541812"/>
          </a:xfrm>
        </p:grpSpPr>
        <p:sp>
          <p:nvSpPr>
            <p:cNvPr id="1739" name="Shape 1739"/>
            <p:cNvSpPr/>
            <p:nvPr/>
          </p:nvSpPr>
          <p:spPr>
            <a:xfrm>
              <a:off x="6745764" y="0"/>
              <a:ext cx="152411" cy="3541812"/>
            </a:xfrm>
            <a:prstGeom prst="rect">
              <a:avLst/>
            </a:prstGeom>
            <a:solidFill>
              <a:srgbClr val="D3D1D5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hangingPunct="1"/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50" name="Shape 1740"/>
            <p:cNvSpPr>
              <a:spLocks noChangeArrowheads="1"/>
            </p:cNvSpPr>
            <p:nvPr/>
          </p:nvSpPr>
          <p:spPr bwMode="auto">
            <a:xfrm>
              <a:off x="1309553" y="390536"/>
              <a:ext cx="5112339" cy="67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r" eaLnBrk="1" hangingPunct="1"/>
              <a:r>
                <a:rPr lang="en-US" altLang="en-US" sz="4400" b="1" dirty="0" err="1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r>
                <a:rPr lang="en-US" altLang="en-US" sz="4400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4400" b="1" dirty="0" err="1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ipsum</a:t>
              </a:r>
              <a:r>
                <a:rPr lang="en-US" altLang="en-US" sz="4400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dolor</a:t>
              </a:r>
            </a:p>
          </p:txBody>
        </p:sp>
        <p:sp>
          <p:nvSpPr>
            <p:cNvPr id="18451" name="Shape 1741"/>
            <p:cNvSpPr>
              <a:spLocks noChangeArrowheads="1"/>
            </p:cNvSpPr>
            <p:nvPr/>
          </p:nvSpPr>
          <p:spPr bwMode="auto">
            <a:xfrm>
              <a:off x="0" y="1144620"/>
              <a:ext cx="6421891" cy="166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r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simply dummy text of the printing and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t.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has been the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industry.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</p:grpSp>
      <p:grpSp>
        <p:nvGrpSpPr>
          <p:cNvPr id="1746" name="Group 1746"/>
          <p:cNvGrpSpPr>
            <a:grpSpLocks/>
          </p:cNvGrpSpPr>
          <p:nvPr/>
        </p:nvGrpSpPr>
        <p:grpSpPr bwMode="auto">
          <a:xfrm>
            <a:off x="16452850" y="3929063"/>
            <a:ext cx="6897688" cy="3541712"/>
            <a:chOff x="0" y="0"/>
            <a:chExt cx="6898176" cy="3541812"/>
          </a:xfrm>
        </p:grpSpPr>
        <p:sp>
          <p:nvSpPr>
            <p:cNvPr id="1743" name="Shape 1743"/>
            <p:cNvSpPr/>
            <p:nvPr/>
          </p:nvSpPr>
          <p:spPr>
            <a:xfrm>
              <a:off x="0" y="0"/>
              <a:ext cx="152411" cy="3541812"/>
            </a:xfrm>
            <a:prstGeom prst="rect">
              <a:avLst/>
            </a:prstGeom>
            <a:solidFill>
              <a:srgbClr val="D3D1D5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hangingPunct="1"/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47" name="Shape 1744"/>
            <p:cNvSpPr>
              <a:spLocks noChangeArrowheads="1"/>
            </p:cNvSpPr>
            <p:nvPr/>
          </p:nvSpPr>
          <p:spPr bwMode="auto">
            <a:xfrm>
              <a:off x="476284" y="363548"/>
              <a:ext cx="5112339" cy="67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4400" b="1" dirty="0" err="1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r>
                <a:rPr lang="en-US" altLang="en-US" sz="4400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4400" b="1" dirty="0" err="1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ipsum</a:t>
              </a:r>
              <a:r>
                <a:rPr lang="en-US" altLang="en-US" sz="4400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dolor</a:t>
              </a:r>
            </a:p>
          </p:txBody>
        </p:sp>
        <p:sp>
          <p:nvSpPr>
            <p:cNvPr id="18448" name="Shape 1745"/>
            <p:cNvSpPr>
              <a:spLocks noChangeArrowheads="1"/>
            </p:cNvSpPr>
            <p:nvPr/>
          </p:nvSpPr>
          <p:spPr bwMode="auto">
            <a:xfrm>
              <a:off x="476284" y="1171608"/>
              <a:ext cx="6421892" cy="166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simply industry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.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has been the industry's </a:t>
              </a:r>
              <a:r>
                <a:rPr lang="en-US" altLang="en-US" sz="3600" dirty="0" err="1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sard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dummy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text.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</p:grpSp>
      <p:grpSp>
        <p:nvGrpSpPr>
          <p:cNvPr id="18441" name="Group 31"/>
          <p:cNvGrpSpPr>
            <a:grpSpLocks/>
          </p:cNvGrpSpPr>
          <p:nvPr/>
        </p:nvGrpSpPr>
        <p:grpSpPr bwMode="auto">
          <a:xfrm>
            <a:off x="16452850" y="7500940"/>
            <a:ext cx="6897688" cy="3541713"/>
            <a:chOff x="10364" y="4725"/>
            <a:chExt cx="4345" cy="2231"/>
          </a:xfrm>
        </p:grpSpPr>
        <p:sp>
          <p:nvSpPr>
            <p:cNvPr id="1747" name="Shape 1747"/>
            <p:cNvSpPr>
              <a:spLocks noChangeArrowheads="1"/>
            </p:cNvSpPr>
            <p:nvPr/>
          </p:nvSpPr>
          <p:spPr bwMode="auto">
            <a:xfrm>
              <a:off x="10364" y="4725"/>
              <a:ext cx="96" cy="2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44" name="Shape 1748"/>
            <p:cNvSpPr>
              <a:spLocks noChangeArrowheads="1"/>
            </p:cNvSpPr>
            <p:nvPr/>
          </p:nvSpPr>
          <p:spPr bwMode="auto">
            <a:xfrm>
              <a:off x="10664" y="4983"/>
              <a:ext cx="322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r" eaLnBrk="1" hangingPunct="1"/>
              <a:r>
                <a:rPr lang="en-US" altLang="en-US" sz="4400" b="1" dirty="0" err="1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r>
                <a:rPr lang="en-US" altLang="en-US" sz="4400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4400" b="1" dirty="0" err="1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ipsum</a:t>
              </a:r>
              <a:r>
                <a:rPr lang="en-US" altLang="en-US" sz="4400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dolor</a:t>
              </a:r>
            </a:p>
          </p:txBody>
        </p:sp>
        <p:sp>
          <p:nvSpPr>
            <p:cNvPr id="18445" name="Shape 1749"/>
            <p:cNvSpPr>
              <a:spLocks noChangeArrowheads="1"/>
            </p:cNvSpPr>
            <p:nvPr/>
          </p:nvSpPr>
          <p:spPr bwMode="auto">
            <a:xfrm>
              <a:off x="10664" y="5470"/>
              <a:ext cx="4045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simply dummy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and 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typesetting industry.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has been the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industry.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</p:grpSp>
      <p:pic>
        <p:nvPicPr>
          <p:cNvPr id="18442" name="Picture 29" descr="compete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050" y="984250"/>
            <a:ext cx="12620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hape 65"/>
          <p:cNvSpPr>
            <a:spLocks noChangeArrowheads="1"/>
          </p:cNvSpPr>
          <p:nvPr/>
        </p:nvSpPr>
        <p:spPr bwMode="auto">
          <a:xfrm>
            <a:off x="3636963" y="579438"/>
            <a:ext cx="988353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8000" dirty="0" smtClean="0">
                <a:solidFill>
                  <a:srgbClr val="3182D0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Chart Infographic</a:t>
            </a:r>
            <a:endParaRPr lang="en-US" altLang="en-US" sz="8000" dirty="0">
              <a:solidFill>
                <a:srgbClr val="3182D0"/>
              </a:solidFill>
              <a:latin typeface="Arial Black" charset="0"/>
              <a:ea typeface="Arial Black" charset="0"/>
              <a:cs typeface="Arial Black" charset="0"/>
              <a:sym typeface="Open Sans Ligh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" grpId="0" animBg="1" advAuto="0"/>
      <p:bldP spid="174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3" descr="1392648152670685925simple-blue-background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259994" y="-54888"/>
            <a:ext cx="19065875" cy="139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Shape 1754"/>
          <p:cNvSpPr>
            <a:spLocks noChangeArrowheads="1"/>
          </p:cNvSpPr>
          <p:nvPr/>
        </p:nvSpPr>
        <p:spPr bwMode="auto">
          <a:xfrm>
            <a:off x="3987799" y="664488"/>
            <a:ext cx="787400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8000" dirty="0" smtClean="0">
                <a:solidFill>
                  <a:srgbClr val="3182D0"/>
                </a:solidFill>
                <a:latin typeface="Arial Black" charset="0"/>
                <a:ea typeface="Arial Black" charset="0"/>
                <a:cs typeface="Arial Black" charset="0"/>
                <a:sym typeface="Open Sans Light" charset="0"/>
              </a:rPr>
              <a:t>Data Analysis</a:t>
            </a:r>
            <a:endParaRPr lang="en-US" altLang="en-US" sz="8000" dirty="0">
              <a:solidFill>
                <a:srgbClr val="3182D0"/>
              </a:solidFill>
              <a:latin typeface="Arial Black" charset="0"/>
              <a:ea typeface="Arial Black" charset="0"/>
              <a:cs typeface="Arial Black" charset="0"/>
              <a:sym typeface="Open Sans Light" charset="0"/>
            </a:endParaRPr>
          </a:p>
        </p:txBody>
      </p:sp>
      <p:sp>
        <p:nvSpPr>
          <p:cNvPr id="20483" name="Shape 1755"/>
          <p:cNvSpPr>
            <a:spLocks noChangeArrowheads="1"/>
          </p:cNvSpPr>
          <p:nvPr/>
        </p:nvSpPr>
        <p:spPr bwMode="auto">
          <a:xfrm>
            <a:off x="3987799" y="1947187"/>
            <a:ext cx="14949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36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Lorem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Ipsum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 is simply dummy text of the printing and </a:t>
            </a:r>
            <a:r>
              <a:rPr lang="en-US" altLang="en-US" sz="3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sym typeface="Open Sans Light" charset="0"/>
              </a:rPr>
              <a:t>typesetting. </a:t>
            </a:r>
            <a:endParaRPr lang="en-US" altLang="en-US" sz="36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  <a:sym typeface="Open Sans Light" charset="0"/>
            </a:endParaRPr>
          </a:p>
        </p:txBody>
      </p:sp>
      <p:sp>
        <p:nvSpPr>
          <p:cNvPr id="1756" name="Shape 1756"/>
          <p:cNvSpPr/>
          <p:nvPr/>
        </p:nvSpPr>
        <p:spPr>
          <a:xfrm>
            <a:off x="4222750" y="6142038"/>
            <a:ext cx="4159250" cy="6738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14" y="21600"/>
                </a:moveTo>
                <a:lnTo>
                  <a:pt x="14371" y="21600"/>
                </a:lnTo>
                <a:cubicBezTo>
                  <a:pt x="13621" y="19503"/>
                  <a:pt x="13115" y="17390"/>
                  <a:pt x="12854" y="15270"/>
                </a:cubicBezTo>
                <a:cubicBezTo>
                  <a:pt x="12595" y="13161"/>
                  <a:pt x="12578" y="11048"/>
                  <a:pt x="12804" y="8939"/>
                </a:cubicBezTo>
                <a:lnTo>
                  <a:pt x="21600" y="3368"/>
                </a:lnTo>
                <a:lnTo>
                  <a:pt x="19510" y="2357"/>
                </a:lnTo>
                <a:lnTo>
                  <a:pt x="13129" y="5622"/>
                </a:lnTo>
                <a:lnTo>
                  <a:pt x="12324" y="0"/>
                </a:lnTo>
                <a:lnTo>
                  <a:pt x="8465" y="0"/>
                </a:lnTo>
                <a:cubicBezTo>
                  <a:pt x="8828" y="1671"/>
                  <a:pt x="9005" y="3349"/>
                  <a:pt x="8995" y="5028"/>
                </a:cubicBezTo>
                <a:cubicBezTo>
                  <a:pt x="8987" y="6623"/>
                  <a:pt x="8810" y="8217"/>
                  <a:pt x="8465" y="9805"/>
                </a:cubicBezTo>
                <a:lnTo>
                  <a:pt x="1815" y="5676"/>
                </a:lnTo>
                <a:lnTo>
                  <a:pt x="0" y="6723"/>
                </a:lnTo>
                <a:lnTo>
                  <a:pt x="8508" y="13042"/>
                </a:lnTo>
                <a:lnTo>
                  <a:pt x="6914" y="21600"/>
                </a:lnTo>
                <a:close/>
              </a:path>
            </a:pathLst>
          </a:custGeom>
          <a:solidFill>
            <a:srgbClr val="52525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760" name="Group 1760"/>
          <p:cNvGrpSpPr>
            <a:grpSpLocks/>
          </p:cNvGrpSpPr>
          <p:nvPr/>
        </p:nvGrpSpPr>
        <p:grpSpPr bwMode="auto">
          <a:xfrm>
            <a:off x="4341813" y="2957513"/>
            <a:ext cx="3921125" cy="3921125"/>
            <a:chOff x="0" y="0"/>
            <a:chExt cx="3920921" cy="3920921"/>
          </a:xfrm>
        </p:grpSpPr>
        <p:sp>
          <p:nvSpPr>
            <p:cNvPr id="1757" name="Shape 1757"/>
            <p:cNvSpPr/>
            <p:nvPr/>
          </p:nvSpPr>
          <p:spPr>
            <a:xfrm>
              <a:off x="0" y="0"/>
              <a:ext cx="3920921" cy="392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8E6EA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512" name="Shape 1758"/>
            <p:cNvSpPr>
              <a:spLocks noChangeArrowheads="1"/>
            </p:cNvSpPr>
            <p:nvPr/>
          </p:nvSpPr>
          <p:spPr bwMode="auto">
            <a:xfrm>
              <a:off x="1043882" y="1009305"/>
              <a:ext cx="1833158" cy="128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6200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65%</a:t>
              </a:r>
            </a:p>
          </p:txBody>
        </p:sp>
        <p:sp>
          <p:nvSpPr>
            <p:cNvPr id="20513" name="Shape 1759"/>
            <p:cNvSpPr>
              <a:spLocks noChangeArrowheads="1"/>
            </p:cNvSpPr>
            <p:nvPr/>
          </p:nvSpPr>
          <p:spPr bwMode="auto">
            <a:xfrm>
              <a:off x="1145955" y="2197625"/>
              <a:ext cx="1629012" cy="71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</a:p>
          </p:txBody>
        </p:sp>
      </p:grpSp>
      <p:sp>
        <p:nvSpPr>
          <p:cNvPr id="1761" name="Shape 1761"/>
          <p:cNvSpPr>
            <a:spLocks/>
          </p:cNvSpPr>
          <p:nvPr/>
        </p:nvSpPr>
        <p:spPr bwMode="auto">
          <a:xfrm>
            <a:off x="7443788" y="5503863"/>
            <a:ext cx="2349500" cy="2347912"/>
          </a:xfrm>
          <a:custGeom>
            <a:avLst/>
            <a:gdLst>
              <a:gd name="T0" fmla="*/ 1174494 w 19679"/>
              <a:gd name="T1" fmla="*/ 1174494 h 19679"/>
              <a:gd name="T2" fmla="*/ 1174494 w 19679"/>
              <a:gd name="T3" fmla="*/ 1174494 h 19679"/>
              <a:gd name="T4" fmla="*/ 1174494 w 19679"/>
              <a:gd name="T5" fmla="*/ 1174494 h 19679"/>
              <a:gd name="T6" fmla="*/ 1174494 w 19679"/>
              <a:gd name="T7" fmla="*/ 1174494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5B23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7" name="Shape 1762"/>
          <p:cNvSpPr>
            <a:spLocks noChangeArrowheads="1"/>
          </p:cNvSpPr>
          <p:nvPr/>
        </p:nvSpPr>
        <p:spPr bwMode="auto">
          <a:xfrm>
            <a:off x="7947025" y="5962650"/>
            <a:ext cx="1343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34%</a:t>
            </a:r>
          </a:p>
        </p:txBody>
      </p:sp>
      <p:sp>
        <p:nvSpPr>
          <p:cNvPr id="20488" name="Shape 1763"/>
          <p:cNvSpPr>
            <a:spLocks noChangeArrowheads="1"/>
          </p:cNvSpPr>
          <p:nvPr/>
        </p:nvSpPr>
        <p:spPr bwMode="auto">
          <a:xfrm>
            <a:off x="8037513" y="6859588"/>
            <a:ext cx="1162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LOREM</a:t>
            </a:r>
          </a:p>
        </p:txBody>
      </p:sp>
      <p:grpSp>
        <p:nvGrpSpPr>
          <p:cNvPr id="20489" name="Group 38"/>
          <p:cNvGrpSpPr>
            <a:grpSpLocks/>
          </p:cNvGrpSpPr>
          <p:nvPr/>
        </p:nvGrpSpPr>
        <p:grpSpPr bwMode="auto">
          <a:xfrm>
            <a:off x="2438400" y="5521325"/>
            <a:ext cx="3000375" cy="3000375"/>
            <a:chOff x="1536" y="3478"/>
            <a:chExt cx="1890" cy="1890"/>
          </a:xfrm>
        </p:grpSpPr>
        <p:sp>
          <p:nvSpPr>
            <p:cNvPr id="1765" name="Shape 1765"/>
            <p:cNvSpPr>
              <a:spLocks/>
            </p:cNvSpPr>
            <p:nvPr/>
          </p:nvSpPr>
          <p:spPr bwMode="auto">
            <a:xfrm>
              <a:off x="1536" y="3478"/>
              <a:ext cx="1890" cy="1890"/>
            </a:xfrm>
            <a:custGeom>
              <a:avLst/>
              <a:gdLst>
                <a:gd name="T0" fmla="*/ 1500280 w 19679"/>
                <a:gd name="T1" fmla="*/ 1500280 h 19679"/>
                <a:gd name="T2" fmla="*/ 1500280 w 19679"/>
                <a:gd name="T3" fmla="*/ 1500280 h 19679"/>
                <a:gd name="T4" fmla="*/ 1500280 w 19679"/>
                <a:gd name="T5" fmla="*/ 1500280 h 19679"/>
                <a:gd name="T6" fmla="*/ 1500280 w 19679"/>
                <a:gd name="T7" fmla="*/ 150028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09" name="Shape 1766"/>
            <p:cNvSpPr>
              <a:spLocks noChangeArrowheads="1"/>
            </p:cNvSpPr>
            <p:nvPr/>
          </p:nvSpPr>
          <p:spPr bwMode="auto">
            <a:xfrm>
              <a:off x="2064" y="3990"/>
              <a:ext cx="83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FFFFFF"/>
                  </a:solidFill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43%</a:t>
              </a:r>
            </a:p>
          </p:txBody>
        </p:sp>
        <p:sp>
          <p:nvSpPr>
            <p:cNvPr id="20510" name="Shape 1767"/>
            <p:cNvSpPr>
              <a:spLocks noChangeArrowheads="1"/>
            </p:cNvSpPr>
            <p:nvPr/>
          </p:nvSpPr>
          <p:spPr bwMode="auto">
            <a:xfrm>
              <a:off x="2119" y="4548"/>
              <a:ext cx="72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2200" b="1" dirty="0">
                  <a:solidFill>
                    <a:srgbClr val="FFFFFF"/>
                  </a:solidFill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endParaRPr lang="en-US" altLang="en-US" sz="22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endParaRPr>
            </a:p>
          </p:txBody>
        </p:sp>
      </p:grpSp>
      <p:grpSp>
        <p:nvGrpSpPr>
          <p:cNvPr id="1774" name="Group 1774"/>
          <p:cNvGrpSpPr>
            <a:grpSpLocks/>
          </p:cNvGrpSpPr>
          <p:nvPr/>
        </p:nvGrpSpPr>
        <p:grpSpPr bwMode="auto">
          <a:xfrm>
            <a:off x="13242925" y="3975100"/>
            <a:ext cx="8355335" cy="2107268"/>
            <a:chOff x="-50800" y="0"/>
            <a:chExt cx="8354860" cy="2107376"/>
          </a:xfrm>
        </p:grpSpPr>
        <p:graphicFrame>
          <p:nvGraphicFramePr>
            <p:cNvPr id="20503" name="Chart 1769"/>
            <p:cNvGraphicFramePr>
              <a:graphicFrameLocks/>
            </p:cNvGraphicFramePr>
            <p:nvPr/>
          </p:nvGraphicFramePr>
          <p:xfrm>
            <a:off x="-50800" y="82573"/>
            <a:ext cx="1852690" cy="1852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8" name="Chart" r:id="rId5" imgW="1859441" imgH="1859441" progId="Excel.Chart.8">
                    <p:embed/>
                  </p:oleObj>
                </mc:Choice>
                <mc:Fallback>
                  <p:oleObj name="Chart" r:id="rId5" imgW="1859441" imgH="1859441" progId="Excel.Chart.8">
                    <p:embed/>
                    <p:pic>
                      <p:nvPicPr>
                        <p:cNvPr id="0" name="Chart 176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0800" y="82573"/>
                          <a:ext cx="1852690" cy="18526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70" name="Shape 1770"/>
            <p:cNvSpPr/>
            <p:nvPr/>
          </p:nvSpPr>
          <p:spPr>
            <a:xfrm>
              <a:off x="203186" y="336567"/>
              <a:ext cx="1344537" cy="134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FB0B4"/>
                </a:gs>
                <a:gs pos="100000">
                  <a:srgbClr val="818082"/>
                </a:gs>
              </a:gsLst>
              <a:lin ang="9810945" scaled="0"/>
            </a:gra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505" name="Shape 1771"/>
            <p:cNvSpPr>
              <a:spLocks noChangeArrowheads="1"/>
            </p:cNvSpPr>
            <p:nvPr/>
          </p:nvSpPr>
          <p:spPr bwMode="auto">
            <a:xfrm>
              <a:off x="2014420" y="0"/>
              <a:ext cx="6270591" cy="83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5400" b="1" dirty="0" err="1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r>
                <a:rPr lang="en-US" altLang="en-US" sz="5400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5400" b="1" dirty="0" err="1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ipsum</a:t>
              </a:r>
              <a:r>
                <a:rPr lang="en-US" altLang="en-US" sz="5400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dolor</a:t>
              </a:r>
            </a:p>
          </p:txBody>
        </p:sp>
        <p:sp>
          <p:nvSpPr>
            <p:cNvPr id="20506" name="Shape 1772"/>
            <p:cNvSpPr>
              <a:spLocks noChangeArrowheads="1"/>
            </p:cNvSpPr>
            <p:nvPr/>
          </p:nvSpPr>
          <p:spPr bwMode="auto">
            <a:xfrm>
              <a:off x="2023945" y="999323"/>
              <a:ext cx="6280115" cy="110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simply dummy text of the printing and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type. 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  <p:sp>
          <p:nvSpPr>
            <p:cNvPr id="20507" name="Shape 1773"/>
            <p:cNvSpPr>
              <a:spLocks noChangeArrowheads="1"/>
            </p:cNvSpPr>
            <p:nvPr/>
          </p:nvSpPr>
          <p:spPr bwMode="auto">
            <a:xfrm>
              <a:off x="361728" y="679803"/>
              <a:ext cx="1025864" cy="65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3600" dirty="0">
                  <a:solidFill>
                    <a:srgbClr val="D3D1D5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10%</a:t>
              </a:r>
            </a:p>
          </p:txBody>
        </p:sp>
      </p:grpSp>
      <p:grpSp>
        <p:nvGrpSpPr>
          <p:cNvPr id="1780" name="Group 1780"/>
          <p:cNvGrpSpPr>
            <a:grpSpLocks/>
          </p:cNvGrpSpPr>
          <p:nvPr/>
        </p:nvGrpSpPr>
        <p:grpSpPr bwMode="auto">
          <a:xfrm>
            <a:off x="13242925" y="6664325"/>
            <a:ext cx="8355335" cy="2113549"/>
            <a:chOff x="-50800" y="-50800"/>
            <a:chExt cx="8355472" cy="2113638"/>
          </a:xfrm>
        </p:grpSpPr>
        <p:graphicFrame>
          <p:nvGraphicFramePr>
            <p:cNvPr id="20498" name="Chart 1775"/>
            <p:cNvGraphicFramePr>
              <a:graphicFrameLocks/>
            </p:cNvGraphicFramePr>
            <p:nvPr/>
          </p:nvGraphicFramePr>
          <p:xfrm>
            <a:off x="-50800" y="-50800"/>
            <a:ext cx="1852690" cy="1852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9" name="Chart" r:id="rId7" imgW="1859441" imgH="1859441" progId="Excel.Chart.8">
                    <p:embed/>
                  </p:oleObj>
                </mc:Choice>
                <mc:Fallback>
                  <p:oleObj name="Chart" r:id="rId7" imgW="1859441" imgH="1859441" progId="Excel.Chart.8">
                    <p:embed/>
                    <p:pic>
                      <p:nvPicPr>
                        <p:cNvPr id="0" name="Chart 177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0800" y="-50800"/>
                          <a:ext cx="1852690" cy="18526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76" name="Shape 1776"/>
            <p:cNvSpPr/>
            <p:nvPr/>
          </p:nvSpPr>
          <p:spPr>
            <a:xfrm>
              <a:off x="203204" y="203211"/>
              <a:ext cx="1344635" cy="134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FB0B4"/>
                </a:gs>
                <a:gs pos="100000">
                  <a:srgbClr val="818082"/>
                </a:gs>
              </a:gsLst>
              <a:lin ang="9810945" scaled="0"/>
            </a:gra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ker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500" name="Shape 1777"/>
            <p:cNvSpPr>
              <a:spLocks noChangeArrowheads="1"/>
            </p:cNvSpPr>
            <p:nvPr/>
          </p:nvSpPr>
          <p:spPr bwMode="auto">
            <a:xfrm>
              <a:off x="2024097" y="34929"/>
              <a:ext cx="6271050" cy="83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5400" b="1" dirty="0" err="1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Lorem</a:t>
              </a:r>
              <a:r>
                <a:rPr lang="en-US" altLang="en-US" sz="5400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</a:t>
              </a:r>
              <a:r>
                <a:rPr lang="en-US" altLang="en-US" sz="5400" b="1" dirty="0" err="1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ipsum</a:t>
              </a:r>
              <a:r>
                <a:rPr lang="en-US" altLang="en-US" sz="5400" b="1" dirty="0">
                  <a:latin typeface="Arial Bold" charset="0"/>
                  <a:ea typeface="Arial Regular" charset="0"/>
                  <a:cs typeface="Arial Regular" charset="0"/>
                  <a:sym typeface="Open Sans" charset="0"/>
                </a:rPr>
                <a:t> dolor</a:t>
              </a:r>
            </a:p>
          </p:txBody>
        </p:sp>
        <p:sp>
          <p:nvSpPr>
            <p:cNvPr id="20501" name="Shape 1778"/>
            <p:cNvSpPr>
              <a:spLocks noChangeArrowheads="1"/>
            </p:cNvSpPr>
            <p:nvPr/>
          </p:nvSpPr>
          <p:spPr bwMode="auto">
            <a:xfrm>
              <a:off x="2044734" y="954796"/>
              <a:ext cx="6259938" cy="110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l" eaLnBrk="1" hangingPunct="1"/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Lorem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</a:t>
              </a:r>
              <a:r>
                <a:rPr lang="en-US" altLang="en-US" sz="3600" dirty="0" err="1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Ipsum</a:t>
              </a:r>
              <a:r>
                <a:rPr lang="en-US" altLang="en-US" sz="3600" dirty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 is simply dummy text of the printing and </a:t>
              </a:r>
              <a:r>
                <a:rPr lang="en-US" altLang="en-US" sz="3600" dirty="0" smtClean="0">
                  <a:solidFill>
                    <a:schemeClr val="tx2"/>
                  </a:solidFill>
                  <a:latin typeface="Arial Regular" charset="0"/>
                  <a:ea typeface="Arial Regular" charset="0"/>
                  <a:cs typeface="Arial Regular" charset="0"/>
                  <a:sym typeface="Open Sans Light" charset="0"/>
                </a:rPr>
                <a:t>type. </a:t>
              </a:r>
              <a:endPara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endParaRPr>
            </a:p>
          </p:txBody>
        </p:sp>
        <p:sp>
          <p:nvSpPr>
            <p:cNvPr id="20502" name="Shape 1779"/>
            <p:cNvSpPr>
              <a:spLocks noChangeArrowheads="1"/>
            </p:cNvSpPr>
            <p:nvPr/>
          </p:nvSpPr>
          <p:spPr bwMode="auto">
            <a:xfrm>
              <a:off x="413055" y="597740"/>
              <a:ext cx="923345" cy="55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algn="ctr"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4F556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3600" dirty="0">
                  <a:solidFill>
                    <a:srgbClr val="D3D1D5"/>
                  </a:solidFill>
                  <a:latin typeface="Arial Regular" charset="0"/>
                  <a:ea typeface="Arial Regular" charset="0"/>
                  <a:cs typeface="Arial Regular" charset="0"/>
                  <a:sym typeface="Open Sans" charset="0"/>
                </a:rPr>
                <a:t>65%</a:t>
              </a:r>
            </a:p>
          </p:txBody>
        </p:sp>
      </p:grpSp>
      <p:graphicFrame>
        <p:nvGraphicFramePr>
          <p:cNvPr id="20492" name="Chart 1781"/>
          <p:cNvGraphicFramePr>
            <a:graphicFrameLocks/>
          </p:cNvGraphicFramePr>
          <p:nvPr/>
        </p:nvGraphicFramePr>
        <p:xfrm>
          <a:off x="13315950" y="9304338"/>
          <a:ext cx="174625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" name="Chart" r:id="rId9" imgW="3504762" imgH="3504762" progId="Excel.Chart.8">
                  <p:embed/>
                </p:oleObj>
              </mc:Choice>
              <mc:Fallback>
                <p:oleObj name="Chart" r:id="rId9" imgW="3504762" imgH="3504762" progId="Excel.Chart.8">
                  <p:embed/>
                  <p:pic>
                    <p:nvPicPr>
                      <p:cNvPr id="0" name="Chart 178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5950" y="9304338"/>
                        <a:ext cx="1746250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2" name="Shape 1782"/>
          <p:cNvSpPr/>
          <p:nvPr/>
        </p:nvSpPr>
        <p:spPr>
          <a:xfrm>
            <a:off x="13496925" y="9525000"/>
            <a:ext cx="1344613" cy="1344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 flip="none" rotWithShape="1">
            <a:gsLst>
              <a:gs pos="0">
                <a:srgbClr val="AFB0B4"/>
              </a:gs>
              <a:gs pos="100000">
                <a:srgbClr val="818082"/>
              </a:gs>
            </a:gsLst>
            <a:lin ang="9810945" scaled="0"/>
          </a:gra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494" name="Shape 1783"/>
          <p:cNvSpPr>
            <a:spLocks noChangeArrowheads="1"/>
          </p:cNvSpPr>
          <p:nvPr/>
        </p:nvSpPr>
        <p:spPr bwMode="auto">
          <a:xfrm>
            <a:off x="15327313" y="9356725"/>
            <a:ext cx="62709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5400" b="1" dirty="0" err="1">
                <a:latin typeface="Arial Bold" charset="0"/>
                <a:ea typeface="Arial Regular" charset="0"/>
                <a:cs typeface="Arial Regular" charset="0"/>
                <a:sym typeface="Open Sans" charset="0"/>
              </a:rPr>
              <a:t>Lorem</a:t>
            </a:r>
            <a:r>
              <a:rPr lang="en-US" altLang="en-US" sz="5400" b="1" dirty="0">
                <a:latin typeface="Arial Bold" charset="0"/>
                <a:ea typeface="Arial Regular" charset="0"/>
                <a:cs typeface="Arial Regular" charset="0"/>
                <a:sym typeface="Open Sans" charset="0"/>
              </a:rPr>
              <a:t> </a:t>
            </a:r>
            <a:r>
              <a:rPr lang="en-US" altLang="en-US" sz="5400" b="1" dirty="0" err="1">
                <a:latin typeface="Arial Bold" charset="0"/>
                <a:ea typeface="Arial Regular" charset="0"/>
                <a:cs typeface="Arial Regular" charset="0"/>
                <a:sym typeface="Open Sans" charset="0"/>
              </a:rPr>
              <a:t>ipsum</a:t>
            </a:r>
            <a:r>
              <a:rPr lang="en-US" altLang="en-US" sz="5400" b="1" dirty="0">
                <a:latin typeface="Arial Bold" charset="0"/>
                <a:ea typeface="Arial Regular" charset="0"/>
                <a:cs typeface="Arial Regular" charset="0"/>
                <a:sym typeface="Open Sans" charset="0"/>
              </a:rPr>
              <a:t> dolor</a:t>
            </a:r>
          </a:p>
        </p:txBody>
      </p:sp>
      <p:sp>
        <p:nvSpPr>
          <p:cNvPr id="20495" name="Shape 1784"/>
          <p:cNvSpPr>
            <a:spLocks noChangeArrowheads="1"/>
          </p:cNvSpPr>
          <p:nvPr/>
        </p:nvSpPr>
        <p:spPr bwMode="auto">
          <a:xfrm>
            <a:off x="15347950" y="10260512"/>
            <a:ext cx="623126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/>
            <a:r>
              <a:rPr lang="en-US" altLang="en-US" sz="3600" dirty="0" err="1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Lorem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Ipsum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is simply dummy text of the printing and </a:t>
            </a:r>
            <a:r>
              <a:rPr lang="en-US" altLang="en-US" sz="3600" dirty="0" err="1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typtting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 </a:t>
            </a:r>
            <a:r>
              <a:rPr lang="en-US" altLang="en-US" sz="3600" dirty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industry. </a:t>
            </a:r>
            <a:r>
              <a:rPr lang="en-US" altLang="en-US" sz="3600" dirty="0" smtClean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  <a:sym typeface="Open Sans Light" charset="0"/>
              </a:rPr>
              <a:t>Lore text.</a:t>
            </a:r>
            <a:endParaRPr lang="en-US" altLang="en-US" sz="3600" dirty="0">
              <a:solidFill>
                <a:schemeClr val="tx2"/>
              </a:solidFill>
              <a:latin typeface="Arial Regular" charset="0"/>
              <a:ea typeface="Arial Regular" charset="0"/>
              <a:cs typeface="Arial Regular" charset="0"/>
              <a:sym typeface="Open Sans Light" charset="0"/>
            </a:endParaRPr>
          </a:p>
        </p:txBody>
      </p:sp>
      <p:sp>
        <p:nvSpPr>
          <p:cNvPr id="20496" name="Shape 1785"/>
          <p:cNvSpPr>
            <a:spLocks noChangeArrowheads="1"/>
          </p:cNvSpPr>
          <p:nvPr/>
        </p:nvSpPr>
        <p:spPr bwMode="auto">
          <a:xfrm>
            <a:off x="13706773" y="9919514"/>
            <a:ext cx="923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F556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D3D1D5"/>
                </a:solidFill>
                <a:latin typeface="Arial Regular" charset="0"/>
                <a:ea typeface="Arial Regular" charset="0"/>
                <a:cs typeface="Arial Regular" charset="0"/>
                <a:sym typeface="Open Sans" charset="0"/>
              </a:rPr>
              <a:t>35%</a:t>
            </a:r>
          </a:p>
        </p:txBody>
      </p:sp>
      <p:pic>
        <p:nvPicPr>
          <p:cNvPr id="20497" name="Picture 37" descr="compete-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050" y="984250"/>
            <a:ext cx="12620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 animBg="1" advAuto="0"/>
      <p:bldP spid="1774" grpId="0" animBg="1" advAuto="0"/>
      <p:bldP spid="1780" grpId="0" animBg="1" advAuto="0"/>
    </p:bldLst>
  </p:timing>
</p:sld>
</file>

<file path=ppt/theme/theme1.xml><?xml version="1.0" encoding="utf-8"?>
<a:theme xmlns:a="http://schemas.openxmlformats.org/drawingml/2006/main" name="Gradient">
  <a:themeElements>
    <a:clrScheme name="">
      <a:dk1>
        <a:srgbClr val="9B9B9B"/>
      </a:dk1>
      <a:lt1>
        <a:srgbClr val="FBFFFC"/>
      </a:lt1>
      <a:dk2>
        <a:srgbClr val="868688"/>
      </a:dk2>
      <a:lt2>
        <a:srgbClr val="53585F"/>
      </a:lt2>
      <a:accent1>
        <a:srgbClr val="0065C1"/>
      </a:accent1>
      <a:accent2>
        <a:srgbClr val="189B1A"/>
      </a:accent2>
      <a:accent3>
        <a:srgbClr val="FDFFFD"/>
      </a:accent3>
      <a:accent4>
        <a:srgbClr val="848484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612</Words>
  <Application>Microsoft Macintosh PowerPoint</Application>
  <PresentationFormat>Custom</PresentationFormat>
  <Paragraphs>91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 Black</vt:lpstr>
      <vt:lpstr>Arial Bold</vt:lpstr>
      <vt:lpstr>Arial Regular</vt:lpstr>
      <vt:lpstr>Entypo</vt:lpstr>
      <vt:lpstr>Entypo Social</vt:lpstr>
      <vt:lpstr>Helvetica Light</vt:lpstr>
      <vt:lpstr>Helvetica Neue</vt:lpstr>
      <vt:lpstr>Helvetica Neue Medium</vt:lpstr>
      <vt:lpstr>Open Sans</vt:lpstr>
      <vt:lpstr>Open Sans Italic</vt:lpstr>
      <vt:lpstr>Open Sans Light</vt:lpstr>
      <vt:lpstr>Sosa</vt:lpstr>
      <vt:lpstr>Arial</vt:lpstr>
      <vt:lpstr>Gradient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Danielle Cohen</dc:creator>
  <cp:keywords/>
  <dc:description/>
  <cp:lastModifiedBy>danielle cohen</cp:lastModifiedBy>
  <cp:revision>199</cp:revision>
  <dcterms:modified xsi:type="dcterms:W3CDTF">2016-03-14T19:26:39Z</dcterms:modified>
  <cp:category/>
</cp:coreProperties>
</file>