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3000"/>
      </a:spcBef>
      <a:spcAft>
        <a:spcPts val="0"/>
      </a:spcAft>
      <a:buClrTx/>
      <a:buSzTx/>
      <a:buFontTx/>
      <a:buNone/>
      <a:tabLst/>
      <a:defRPr b="0" baseline="0" cap="none" i="0" spc="0" strike="noStrike" sz="1800" u="none" kumimoji="0" normalizeH="0">
        <a:ln>
          <a:noFill/>
        </a:ln>
        <a:solidFill>
          <a:srgbClr val="A6AAA9"/>
        </a:solidFill>
        <a:effectLst/>
        <a:uFillTx/>
        <a:latin typeface="+mn-lt"/>
        <a:ea typeface="+mn-ea"/>
        <a:cs typeface="+mn-cs"/>
        <a:sym typeface="Avenir Book"/>
      </a:defRPr>
    </a:lvl1pPr>
    <a:lvl2pPr marL="0" marR="0" indent="228600" algn="ctr" defTabSz="584200" rtl="0" fontAlgn="auto" latinLnBrk="0" hangingPunct="0">
      <a:lnSpc>
        <a:spcPct val="100000"/>
      </a:lnSpc>
      <a:spcBef>
        <a:spcPts val="3000"/>
      </a:spcBef>
      <a:spcAft>
        <a:spcPts val="0"/>
      </a:spcAft>
      <a:buClrTx/>
      <a:buSzTx/>
      <a:buFontTx/>
      <a:buNone/>
      <a:tabLst/>
      <a:defRPr b="0" baseline="0" cap="none" i="0" spc="0" strike="noStrike" sz="1800" u="none" kumimoji="0" normalizeH="0">
        <a:ln>
          <a:noFill/>
        </a:ln>
        <a:solidFill>
          <a:srgbClr val="A6AAA9"/>
        </a:solidFill>
        <a:effectLst/>
        <a:uFillTx/>
        <a:latin typeface="+mn-lt"/>
        <a:ea typeface="+mn-ea"/>
        <a:cs typeface="+mn-cs"/>
        <a:sym typeface="Avenir Book"/>
      </a:defRPr>
    </a:lvl2pPr>
    <a:lvl3pPr marL="0" marR="0" indent="457200" algn="ctr" defTabSz="584200" rtl="0" fontAlgn="auto" latinLnBrk="0" hangingPunct="0">
      <a:lnSpc>
        <a:spcPct val="100000"/>
      </a:lnSpc>
      <a:spcBef>
        <a:spcPts val="3000"/>
      </a:spcBef>
      <a:spcAft>
        <a:spcPts val="0"/>
      </a:spcAft>
      <a:buClrTx/>
      <a:buSzTx/>
      <a:buFontTx/>
      <a:buNone/>
      <a:tabLst/>
      <a:defRPr b="0" baseline="0" cap="none" i="0" spc="0" strike="noStrike" sz="1800" u="none" kumimoji="0" normalizeH="0">
        <a:ln>
          <a:noFill/>
        </a:ln>
        <a:solidFill>
          <a:srgbClr val="A6AAA9"/>
        </a:solidFill>
        <a:effectLst/>
        <a:uFillTx/>
        <a:latin typeface="+mn-lt"/>
        <a:ea typeface="+mn-ea"/>
        <a:cs typeface="+mn-cs"/>
        <a:sym typeface="Avenir Book"/>
      </a:defRPr>
    </a:lvl3pPr>
    <a:lvl4pPr marL="0" marR="0" indent="685800" algn="ctr" defTabSz="584200" rtl="0" fontAlgn="auto" latinLnBrk="0" hangingPunct="0">
      <a:lnSpc>
        <a:spcPct val="100000"/>
      </a:lnSpc>
      <a:spcBef>
        <a:spcPts val="3000"/>
      </a:spcBef>
      <a:spcAft>
        <a:spcPts val="0"/>
      </a:spcAft>
      <a:buClrTx/>
      <a:buSzTx/>
      <a:buFontTx/>
      <a:buNone/>
      <a:tabLst/>
      <a:defRPr b="0" baseline="0" cap="none" i="0" spc="0" strike="noStrike" sz="1800" u="none" kumimoji="0" normalizeH="0">
        <a:ln>
          <a:noFill/>
        </a:ln>
        <a:solidFill>
          <a:srgbClr val="A6AAA9"/>
        </a:solidFill>
        <a:effectLst/>
        <a:uFillTx/>
        <a:latin typeface="+mn-lt"/>
        <a:ea typeface="+mn-ea"/>
        <a:cs typeface="+mn-cs"/>
        <a:sym typeface="Avenir Book"/>
      </a:defRPr>
    </a:lvl4pPr>
    <a:lvl5pPr marL="0" marR="0" indent="914400" algn="ctr" defTabSz="584200" rtl="0" fontAlgn="auto" latinLnBrk="0" hangingPunct="0">
      <a:lnSpc>
        <a:spcPct val="100000"/>
      </a:lnSpc>
      <a:spcBef>
        <a:spcPts val="3000"/>
      </a:spcBef>
      <a:spcAft>
        <a:spcPts val="0"/>
      </a:spcAft>
      <a:buClrTx/>
      <a:buSzTx/>
      <a:buFontTx/>
      <a:buNone/>
      <a:tabLst/>
      <a:defRPr b="0" baseline="0" cap="none" i="0" spc="0" strike="noStrike" sz="1800" u="none" kumimoji="0" normalizeH="0">
        <a:ln>
          <a:noFill/>
        </a:ln>
        <a:solidFill>
          <a:srgbClr val="A6AAA9"/>
        </a:solidFill>
        <a:effectLst/>
        <a:uFillTx/>
        <a:latin typeface="+mn-lt"/>
        <a:ea typeface="+mn-ea"/>
        <a:cs typeface="+mn-cs"/>
        <a:sym typeface="Avenir Book"/>
      </a:defRPr>
    </a:lvl5pPr>
    <a:lvl6pPr marL="0" marR="0" indent="1143000" algn="ctr" defTabSz="584200" rtl="0" fontAlgn="auto" latinLnBrk="0" hangingPunct="0">
      <a:lnSpc>
        <a:spcPct val="100000"/>
      </a:lnSpc>
      <a:spcBef>
        <a:spcPts val="3000"/>
      </a:spcBef>
      <a:spcAft>
        <a:spcPts val="0"/>
      </a:spcAft>
      <a:buClrTx/>
      <a:buSzTx/>
      <a:buFontTx/>
      <a:buNone/>
      <a:tabLst/>
      <a:defRPr b="0" baseline="0" cap="none" i="0" spc="0" strike="noStrike" sz="1800" u="none" kumimoji="0" normalizeH="0">
        <a:ln>
          <a:noFill/>
        </a:ln>
        <a:solidFill>
          <a:srgbClr val="A6AAA9"/>
        </a:solidFill>
        <a:effectLst/>
        <a:uFillTx/>
        <a:latin typeface="+mn-lt"/>
        <a:ea typeface="+mn-ea"/>
        <a:cs typeface="+mn-cs"/>
        <a:sym typeface="Avenir Book"/>
      </a:defRPr>
    </a:lvl6pPr>
    <a:lvl7pPr marL="0" marR="0" indent="1371600" algn="ctr" defTabSz="584200" rtl="0" fontAlgn="auto" latinLnBrk="0" hangingPunct="0">
      <a:lnSpc>
        <a:spcPct val="100000"/>
      </a:lnSpc>
      <a:spcBef>
        <a:spcPts val="3000"/>
      </a:spcBef>
      <a:spcAft>
        <a:spcPts val="0"/>
      </a:spcAft>
      <a:buClrTx/>
      <a:buSzTx/>
      <a:buFontTx/>
      <a:buNone/>
      <a:tabLst/>
      <a:defRPr b="0" baseline="0" cap="none" i="0" spc="0" strike="noStrike" sz="1800" u="none" kumimoji="0" normalizeH="0">
        <a:ln>
          <a:noFill/>
        </a:ln>
        <a:solidFill>
          <a:srgbClr val="A6AAA9"/>
        </a:solidFill>
        <a:effectLst/>
        <a:uFillTx/>
        <a:latin typeface="+mn-lt"/>
        <a:ea typeface="+mn-ea"/>
        <a:cs typeface="+mn-cs"/>
        <a:sym typeface="Avenir Book"/>
      </a:defRPr>
    </a:lvl7pPr>
    <a:lvl8pPr marL="0" marR="0" indent="1600200" algn="ctr" defTabSz="584200" rtl="0" fontAlgn="auto" latinLnBrk="0" hangingPunct="0">
      <a:lnSpc>
        <a:spcPct val="100000"/>
      </a:lnSpc>
      <a:spcBef>
        <a:spcPts val="3000"/>
      </a:spcBef>
      <a:spcAft>
        <a:spcPts val="0"/>
      </a:spcAft>
      <a:buClrTx/>
      <a:buSzTx/>
      <a:buFontTx/>
      <a:buNone/>
      <a:tabLst/>
      <a:defRPr b="0" baseline="0" cap="none" i="0" spc="0" strike="noStrike" sz="1800" u="none" kumimoji="0" normalizeH="0">
        <a:ln>
          <a:noFill/>
        </a:ln>
        <a:solidFill>
          <a:srgbClr val="A6AAA9"/>
        </a:solidFill>
        <a:effectLst/>
        <a:uFillTx/>
        <a:latin typeface="+mn-lt"/>
        <a:ea typeface="+mn-ea"/>
        <a:cs typeface="+mn-cs"/>
        <a:sym typeface="Avenir Book"/>
      </a:defRPr>
    </a:lvl8pPr>
    <a:lvl9pPr marL="0" marR="0" indent="1828800" algn="ctr" defTabSz="584200" rtl="0" fontAlgn="auto" latinLnBrk="0" hangingPunct="0">
      <a:lnSpc>
        <a:spcPct val="100000"/>
      </a:lnSpc>
      <a:spcBef>
        <a:spcPts val="3000"/>
      </a:spcBef>
      <a:spcAft>
        <a:spcPts val="0"/>
      </a:spcAft>
      <a:buClrTx/>
      <a:buSzTx/>
      <a:buFontTx/>
      <a:buNone/>
      <a:tabLst/>
      <a:defRPr b="0" baseline="0" cap="none" i="0" spc="0" strike="noStrike" sz="1800" u="none" kumimoji="0" normalizeH="0">
        <a:ln>
          <a:noFill/>
        </a:ln>
        <a:solidFill>
          <a:srgbClr val="A6AAA9"/>
        </a:solidFill>
        <a:effectLst/>
        <a:uFillTx/>
        <a:latin typeface="+mn-lt"/>
        <a:ea typeface="+mn-ea"/>
        <a:cs typeface="+mn-cs"/>
        <a:sym typeface="Avenir Book"/>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1DAEA3C3-0624-4D70-881B-F79F1A09610B}" styleName="">
    <a:tblBg/>
    <a:wholeTbl>
      <a:tcTxStyle b="off" i="off">
        <a:fontRef idx="minor">
          <a:srgbClr val="A6AAA9"/>
        </a:fontRef>
        <a:srgbClr val="A6AAA9"/>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wholeTbl>
    <a:band2H>
      <a:tcTxStyle b="def" i="def"/>
      <a:tcStyle>
        <a:tcBdr/>
        <a:fill>
          <a:solidFill>
            <a:srgbClr val="E3E5E8"/>
          </a:solidFill>
        </a:fill>
      </a:tcStyle>
    </a:band2H>
    <a:firstCol>
      <a:tcTxStyle b="off" i="off">
        <a:font>
          <a:latin typeface="Avenir Medium"/>
          <a:ea typeface="Avenir Medium"/>
          <a:cs typeface="Avenir Medium"/>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35D3C7"/>
          </a:solidFill>
        </a:fill>
      </a:tcStyle>
    </a:firstCol>
    <a:lastRow>
      <a:tcTxStyle b="off" i="off">
        <a:font>
          <a:latin typeface="Avenir Medium"/>
          <a:ea typeface="Avenir Medium"/>
          <a:cs typeface="Avenir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noFill/>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35D3C7"/>
          </a:solidFill>
        </a:fill>
      </a:tcStyle>
    </a:lastRow>
    <a:firstRow>
      <a:tcTxStyle b="off" i="off">
        <a:font>
          <a:latin typeface="Avenir Medium"/>
          <a:ea typeface="Avenir Medium"/>
          <a:cs typeface="Avenir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35D3C7"/>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Shape 568"/>
          <p:cNvSpPr/>
          <p:nvPr>
            <p:ph type="sldImg"/>
          </p:nvPr>
        </p:nvSpPr>
        <p:spPr>
          <a:xfrm>
            <a:off x="1143000" y="685800"/>
            <a:ext cx="4572000" cy="3429000"/>
          </a:xfrm>
          <a:prstGeom prst="rect">
            <a:avLst/>
          </a:prstGeom>
        </p:spPr>
        <p:txBody>
          <a:bodyPr/>
          <a:lstStyle/>
          <a:p>
            <a:pPr/>
          </a:p>
        </p:txBody>
      </p:sp>
      <p:sp>
        <p:nvSpPr>
          <p:cNvPr id="569" name="Shape 5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Slide 1">
    <p:spTree>
      <p:nvGrpSpPr>
        <p:cNvPr id="1" name=""/>
        <p:cNvGrpSpPr/>
        <p:nvPr/>
      </p:nvGrpSpPr>
      <p:grpSpPr>
        <a:xfrm>
          <a:off x="0" y="0"/>
          <a:ext cx="0" cy="0"/>
          <a:chOff x="0" y="0"/>
          <a:chExt cx="0" cy="0"/>
        </a:xfrm>
      </p:grpSpPr>
      <p:sp>
        <p:nvSpPr>
          <p:cNvPr id="11" name="Shape 11"/>
          <p:cNvSpPr/>
          <p:nvPr>
            <p:ph type="pic" idx="13"/>
          </p:nvPr>
        </p:nvSpPr>
        <p:spPr>
          <a:xfrm>
            <a:off x="0" y="2840907"/>
            <a:ext cx="13004800" cy="4190853"/>
          </a:xfrm>
          <a:prstGeom prst="rect">
            <a:avLst/>
          </a:prstGeom>
        </p:spPr>
        <p:txBody>
          <a:bodyPr lIns="91439" tIns="45719" rIns="91439" bIns="45719"/>
          <a:lstStyle/>
          <a:p>
            <a:pPr/>
          </a:p>
        </p:txBody>
      </p:sp>
      <p:sp>
        <p:nvSpPr>
          <p:cNvPr id="12" name="Shape 12"/>
          <p:cNvSpPr/>
          <p:nvPr>
            <p:ph type="title"/>
          </p:nvPr>
        </p:nvSpPr>
        <p:spPr>
          <a:xfrm>
            <a:off x="1040582" y="1384592"/>
            <a:ext cx="10923637" cy="573859"/>
          </a:xfrm>
          <a:prstGeom prst="rect">
            <a:avLst/>
          </a:prstGeom>
        </p:spPr>
        <p:txBody>
          <a:bodyPr/>
          <a:lstStyle>
            <a:lvl1pPr>
              <a:defRPr spc="0" sz="4000"/>
            </a:lvl1pPr>
          </a:lstStyle>
          <a:p>
            <a:pPr/>
            <a:r>
              <a:t>Title Text</a:t>
            </a:r>
          </a:p>
        </p:txBody>
      </p:sp>
      <p:sp>
        <p:nvSpPr>
          <p:cNvPr id="13" name="Shape 13"/>
          <p:cNvSpPr/>
          <p:nvPr>
            <p:ph type="body" sz="quarter" idx="14"/>
          </p:nvPr>
        </p:nvSpPr>
        <p:spPr>
          <a:xfrm>
            <a:off x="0" y="1454652"/>
            <a:ext cx="763985" cy="503799"/>
          </a:xfrm>
          <a:prstGeom prst="rect">
            <a:avLst/>
          </a:pr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14" name="Shape 14"/>
          <p:cNvSpPr/>
          <p:nvPr>
            <p:ph type="body" sz="quarter" idx="15"/>
          </p:nvPr>
        </p:nvSpPr>
        <p:spPr>
          <a:xfrm>
            <a:off x="9910514" y="7031907"/>
            <a:ext cx="3094286" cy="154450"/>
          </a:xfrm>
          <a:prstGeom prst="rect">
            <a:avLst/>
          </a:pr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15" name="Shape 15"/>
          <p:cNvSpPr/>
          <p:nvPr>
            <p:ph type="body" sz="quarter" idx="16"/>
          </p:nvPr>
        </p:nvSpPr>
        <p:spPr>
          <a:xfrm>
            <a:off x="8640514" y="7031907"/>
            <a:ext cx="1270001" cy="154450"/>
          </a:xfrm>
          <a:prstGeom prst="rect">
            <a:avLst/>
          </a:prstGeom>
          <a:solidFill>
            <a:srgbClr val="9342D6"/>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16" name="Shape 16"/>
          <p:cNvSpPr/>
          <p:nvPr>
            <p:ph type="body" sz="quarter" idx="17"/>
          </p:nvPr>
        </p:nvSpPr>
        <p:spPr>
          <a:xfrm>
            <a:off x="8615114" y="7441609"/>
            <a:ext cx="3323704" cy="952798"/>
          </a:xfrm>
          <a:prstGeom prst="rect">
            <a:avLst/>
          </a:prstGeom>
        </p:spPr>
        <p:txBody>
          <a:bodyPr/>
          <a:lstStyle/>
          <a:p>
            <a:pPr/>
            <a:r>
              <a:t>Designed by Jumsoft</a:t>
            </a:r>
          </a:p>
        </p:txBody>
      </p:sp>
      <p:sp>
        <p:nvSpPr>
          <p:cNvPr id="17" name="Shape 17"/>
          <p:cNvSpPr/>
          <p:nvPr>
            <p:ph type="body" sz="quarter" idx="1"/>
          </p:nvPr>
        </p:nvSpPr>
        <p:spPr>
          <a:xfrm>
            <a:off x="1040582" y="2102661"/>
            <a:ext cx="10923637" cy="3235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8" name="Shape 18"/>
          <p:cNvSpPr/>
          <p:nvPr>
            <p:ph type="sldNum" sz="quarter" idx="2"/>
          </p:nvPr>
        </p:nvSpPr>
        <p:spPr>
          <a:xfrm>
            <a:off x="229592" y="1547801"/>
            <a:ext cx="307341" cy="3429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Slide 10">
    <p:spTree>
      <p:nvGrpSpPr>
        <p:cNvPr id="1" name=""/>
        <p:cNvGrpSpPr/>
        <p:nvPr/>
      </p:nvGrpSpPr>
      <p:grpSpPr>
        <a:xfrm>
          <a:off x="0" y="0"/>
          <a:ext cx="0" cy="0"/>
          <a:chOff x="0" y="0"/>
          <a:chExt cx="0" cy="0"/>
        </a:xfrm>
      </p:grpSpPr>
      <p:sp>
        <p:nvSpPr>
          <p:cNvPr id="229" name="Shape 229"/>
          <p:cNvSpPr/>
          <p:nvPr>
            <p:ph type="body" sz="quarter" idx="13"/>
          </p:nvPr>
        </p:nvSpPr>
        <p:spPr>
          <a:xfrm>
            <a:off x="-1" y="505941"/>
            <a:ext cx="763986" cy="503800"/>
          </a:xfrm>
          <a:prstGeom prst="rect">
            <a:avLst/>
          </a:pr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30" name="Shape 230"/>
          <p:cNvSpPr/>
          <p:nvPr>
            <p:ph type="title"/>
          </p:nvPr>
        </p:nvSpPr>
        <p:spPr>
          <a:prstGeom prst="rect">
            <a:avLst/>
          </a:prstGeom>
        </p:spPr>
        <p:txBody>
          <a:bodyPr/>
          <a:lstStyle/>
          <a:p>
            <a:pPr/>
            <a:r>
              <a:t>Title Text</a:t>
            </a:r>
          </a:p>
        </p:txBody>
      </p:sp>
      <p:sp>
        <p:nvSpPr>
          <p:cNvPr id="231" name="Shape 231"/>
          <p:cNvSpPr/>
          <p:nvPr>
            <p:ph type="sldNum" sz="quarter" idx="2"/>
          </p:nvPr>
        </p:nvSpPr>
        <p:spPr>
          <a:prstGeom prst="rect">
            <a:avLst/>
          </a:prstGeom>
        </p:spPr>
        <p:txBody>
          <a:bodyPr/>
          <a:lstStyle/>
          <a:p>
            <a:pPr/>
            <a:fld id="{86CB4B4D-7CA3-9044-876B-883B54F8677D}" type="slidenum"/>
          </a:p>
        </p:txBody>
      </p:sp>
      <p:sp>
        <p:nvSpPr>
          <p:cNvPr id="232" name="Shape 232"/>
          <p:cNvSpPr/>
          <p:nvPr>
            <p:ph type="body" sz="quarter" idx="14"/>
          </p:nvPr>
        </p:nvSpPr>
        <p:spPr>
          <a:xfrm>
            <a:off x="10741025" y="2004218"/>
            <a:ext cx="1223169" cy="15049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6621" y="72"/>
                  <a:pt x="11749" y="1542"/>
                  <a:pt x="7562" y="4033"/>
                </a:cubicBezTo>
                <a:cubicBezTo>
                  <a:pt x="4386" y="5923"/>
                  <a:pt x="1852" y="8233"/>
                  <a:pt x="0" y="10800"/>
                </a:cubicBezTo>
                <a:cubicBezTo>
                  <a:pt x="1852" y="13367"/>
                  <a:pt x="4386" y="15677"/>
                  <a:pt x="7562" y="17567"/>
                </a:cubicBezTo>
                <a:cubicBezTo>
                  <a:pt x="11749" y="20058"/>
                  <a:pt x="16621" y="21528"/>
                  <a:pt x="21600" y="21600"/>
                </a:cubicBezTo>
                <a:lnTo>
                  <a:pt x="21600" y="18820"/>
                </a:lnTo>
                <a:cubicBezTo>
                  <a:pt x="17476" y="18778"/>
                  <a:pt x="13428" y="17590"/>
                  <a:pt x="10001" y="15511"/>
                </a:cubicBezTo>
                <a:cubicBezTo>
                  <a:pt x="7807" y="14179"/>
                  <a:pt x="6020" y="12580"/>
                  <a:pt x="4668" y="10800"/>
                </a:cubicBezTo>
                <a:cubicBezTo>
                  <a:pt x="6020" y="9020"/>
                  <a:pt x="7807" y="7415"/>
                  <a:pt x="10001" y="6084"/>
                </a:cubicBezTo>
                <a:cubicBezTo>
                  <a:pt x="13428" y="4004"/>
                  <a:pt x="17476" y="2827"/>
                  <a:pt x="21600" y="2785"/>
                </a:cubicBezTo>
                <a:lnTo>
                  <a:pt x="21600" y="0"/>
                </a:lnTo>
                <a:close/>
              </a:path>
            </a:pathLst>
          </a:custGeom>
          <a:solidFill>
            <a:srgbClr val="EBB563"/>
          </a:solidFill>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33" name="Shape 233"/>
          <p:cNvSpPr/>
          <p:nvPr>
            <p:ph type="body" sz="quarter" idx="15"/>
          </p:nvPr>
        </p:nvSpPr>
        <p:spPr>
          <a:xfrm>
            <a:off x="8557815" y="2004218"/>
            <a:ext cx="2446735" cy="15049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2" y="0"/>
                </a:moveTo>
                <a:cubicBezTo>
                  <a:pt x="8313" y="72"/>
                  <a:pt x="5877" y="1542"/>
                  <a:pt x="3784" y="4033"/>
                </a:cubicBezTo>
                <a:cubicBezTo>
                  <a:pt x="2196" y="5923"/>
                  <a:pt x="926" y="8233"/>
                  <a:pt x="0" y="10800"/>
                </a:cubicBezTo>
                <a:cubicBezTo>
                  <a:pt x="926" y="13367"/>
                  <a:pt x="2196" y="15677"/>
                  <a:pt x="3784" y="17567"/>
                </a:cubicBezTo>
                <a:cubicBezTo>
                  <a:pt x="5877" y="20058"/>
                  <a:pt x="8313" y="21528"/>
                  <a:pt x="10802" y="21600"/>
                </a:cubicBezTo>
                <a:cubicBezTo>
                  <a:pt x="13291" y="21528"/>
                  <a:pt x="15726" y="20058"/>
                  <a:pt x="17820" y="17567"/>
                </a:cubicBezTo>
                <a:cubicBezTo>
                  <a:pt x="19408" y="15677"/>
                  <a:pt x="20674" y="13367"/>
                  <a:pt x="21600" y="10800"/>
                </a:cubicBezTo>
                <a:cubicBezTo>
                  <a:pt x="20674" y="8233"/>
                  <a:pt x="19408" y="5923"/>
                  <a:pt x="17820" y="4033"/>
                </a:cubicBezTo>
                <a:cubicBezTo>
                  <a:pt x="15726" y="1542"/>
                  <a:pt x="13291" y="72"/>
                  <a:pt x="10802" y="0"/>
                </a:cubicBezTo>
                <a:close/>
                <a:moveTo>
                  <a:pt x="10802" y="2780"/>
                </a:moveTo>
                <a:cubicBezTo>
                  <a:pt x="12863" y="2822"/>
                  <a:pt x="14887" y="4004"/>
                  <a:pt x="16600" y="6084"/>
                </a:cubicBezTo>
                <a:cubicBezTo>
                  <a:pt x="17697" y="7415"/>
                  <a:pt x="18590" y="9020"/>
                  <a:pt x="19267" y="10800"/>
                </a:cubicBezTo>
                <a:cubicBezTo>
                  <a:pt x="18590" y="12580"/>
                  <a:pt x="17697" y="14185"/>
                  <a:pt x="16600" y="15516"/>
                </a:cubicBezTo>
                <a:cubicBezTo>
                  <a:pt x="14887" y="17596"/>
                  <a:pt x="12863" y="18773"/>
                  <a:pt x="10802" y="18815"/>
                </a:cubicBezTo>
                <a:cubicBezTo>
                  <a:pt x="8740" y="18773"/>
                  <a:pt x="6713" y="17596"/>
                  <a:pt x="5000" y="15516"/>
                </a:cubicBezTo>
                <a:cubicBezTo>
                  <a:pt x="3903" y="14185"/>
                  <a:pt x="3010" y="12580"/>
                  <a:pt x="2333" y="10800"/>
                </a:cubicBezTo>
                <a:cubicBezTo>
                  <a:pt x="3010" y="9020"/>
                  <a:pt x="3903" y="7415"/>
                  <a:pt x="5000" y="6084"/>
                </a:cubicBezTo>
                <a:cubicBezTo>
                  <a:pt x="6713" y="4004"/>
                  <a:pt x="8740" y="2822"/>
                  <a:pt x="10802" y="2780"/>
                </a:cubicBezTo>
                <a:close/>
              </a:path>
            </a:pathLst>
          </a:custGeom>
          <a:solidFill>
            <a:srgbClr val="EC658E"/>
          </a:solidFill>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34" name="Shape 234"/>
          <p:cNvSpPr/>
          <p:nvPr>
            <p:ph type="body" sz="quarter" idx="16"/>
          </p:nvPr>
        </p:nvSpPr>
        <p:spPr>
          <a:xfrm>
            <a:off x="6369843" y="2004218"/>
            <a:ext cx="2446736" cy="15049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2" y="0"/>
                </a:moveTo>
                <a:cubicBezTo>
                  <a:pt x="8313" y="72"/>
                  <a:pt x="5877" y="1542"/>
                  <a:pt x="3784" y="4033"/>
                </a:cubicBezTo>
                <a:cubicBezTo>
                  <a:pt x="2196" y="5923"/>
                  <a:pt x="926" y="8233"/>
                  <a:pt x="0" y="10800"/>
                </a:cubicBezTo>
                <a:cubicBezTo>
                  <a:pt x="926" y="13367"/>
                  <a:pt x="2196" y="15677"/>
                  <a:pt x="3784" y="17567"/>
                </a:cubicBezTo>
                <a:cubicBezTo>
                  <a:pt x="5877" y="20058"/>
                  <a:pt x="8313" y="21528"/>
                  <a:pt x="10802" y="21600"/>
                </a:cubicBezTo>
                <a:cubicBezTo>
                  <a:pt x="13291" y="21528"/>
                  <a:pt x="15726" y="20058"/>
                  <a:pt x="17820" y="17567"/>
                </a:cubicBezTo>
                <a:cubicBezTo>
                  <a:pt x="19408" y="15677"/>
                  <a:pt x="20674" y="13367"/>
                  <a:pt x="21600" y="10800"/>
                </a:cubicBezTo>
                <a:cubicBezTo>
                  <a:pt x="20674" y="8233"/>
                  <a:pt x="19408" y="5923"/>
                  <a:pt x="17820" y="4033"/>
                </a:cubicBezTo>
                <a:cubicBezTo>
                  <a:pt x="15726" y="1542"/>
                  <a:pt x="13291" y="72"/>
                  <a:pt x="10802" y="0"/>
                </a:cubicBezTo>
                <a:close/>
                <a:moveTo>
                  <a:pt x="10802" y="2780"/>
                </a:moveTo>
                <a:cubicBezTo>
                  <a:pt x="12863" y="2822"/>
                  <a:pt x="14887" y="4004"/>
                  <a:pt x="16600" y="6084"/>
                </a:cubicBezTo>
                <a:cubicBezTo>
                  <a:pt x="17697" y="7415"/>
                  <a:pt x="18590" y="9020"/>
                  <a:pt x="19267" y="10800"/>
                </a:cubicBezTo>
                <a:cubicBezTo>
                  <a:pt x="18590" y="12580"/>
                  <a:pt x="17697" y="14185"/>
                  <a:pt x="16600" y="15516"/>
                </a:cubicBezTo>
                <a:cubicBezTo>
                  <a:pt x="14887" y="17596"/>
                  <a:pt x="12863" y="18773"/>
                  <a:pt x="10802" y="18815"/>
                </a:cubicBezTo>
                <a:cubicBezTo>
                  <a:pt x="8740" y="18773"/>
                  <a:pt x="6713" y="17596"/>
                  <a:pt x="5000" y="15516"/>
                </a:cubicBezTo>
                <a:cubicBezTo>
                  <a:pt x="3903" y="14185"/>
                  <a:pt x="3013" y="12580"/>
                  <a:pt x="2337" y="10800"/>
                </a:cubicBezTo>
                <a:cubicBezTo>
                  <a:pt x="3013" y="9020"/>
                  <a:pt x="3903" y="7415"/>
                  <a:pt x="5000" y="6084"/>
                </a:cubicBezTo>
                <a:cubicBezTo>
                  <a:pt x="6713" y="4004"/>
                  <a:pt x="8740" y="2822"/>
                  <a:pt x="10802" y="2780"/>
                </a:cubicBezTo>
                <a:close/>
              </a:path>
            </a:pathLst>
          </a:custGeom>
          <a:solidFill>
            <a:srgbClr val="6AC075"/>
          </a:solidFill>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35" name="Shape 235"/>
          <p:cNvSpPr/>
          <p:nvPr>
            <p:ph type="body" sz="quarter" idx="17"/>
          </p:nvPr>
        </p:nvSpPr>
        <p:spPr>
          <a:xfrm>
            <a:off x="4187825" y="2004218"/>
            <a:ext cx="2446735" cy="15049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8" y="0"/>
                </a:moveTo>
                <a:cubicBezTo>
                  <a:pt x="8309" y="72"/>
                  <a:pt x="5874" y="1542"/>
                  <a:pt x="3780" y="4033"/>
                </a:cubicBezTo>
                <a:cubicBezTo>
                  <a:pt x="2192" y="5923"/>
                  <a:pt x="926" y="8233"/>
                  <a:pt x="0" y="10800"/>
                </a:cubicBezTo>
                <a:cubicBezTo>
                  <a:pt x="926" y="13367"/>
                  <a:pt x="2192" y="15677"/>
                  <a:pt x="3780" y="17567"/>
                </a:cubicBezTo>
                <a:cubicBezTo>
                  <a:pt x="5874" y="20058"/>
                  <a:pt x="8309" y="21528"/>
                  <a:pt x="10798" y="21600"/>
                </a:cubicBezTo>
                <a:cubicBezTo>
                  <a:pt x="13287" y="21528"/>
                  <a:pt x="15723" y="20058"/>
                  <a:pt x="17816" y="17567"/>
                </a:cubicBezTo>
                <a:cubicBezTo>
                  <a:pt x="19404" y="15677"/>
                  <a:pt x="20674" y="13367"/>
                  <a:pt x="21600" y="10800"/>
                </a:cubicBezTo>
                <a:cubicBezTo>
                  <a:pt x="20674" y="8233"/>
                  <a:pt x="19404" y="5923"/>
                  <a:pt x="17816" y="4033"/>
                </a:cubicBezTo>
                <a:cubicBezTo>
                  <a:pt x="15723" y="1542"/>
                  <a:pt x="13287" y="72"/>
                  <a:pt x="10798" y="0"/>
                </a:cubicBezTo>
                <a:close/>
                <a:moveTo>
                  <a:pt x="10798" y="2780"/>
                </a:moveTo>
                <a:cubicBezTo>
                  <a:pt x="12860" y="2822"/>
                  <a:pt x="14887" y="4004"/>
                  <a:pt x="16600" y="6084"/>
                </a:cubicBezTo>
                <a:cubicBezTo>
                  <a:pt x="17697" y="7415"/>
                  <a:pt x="18587" y="9020"/>
                  <a:pt x="19263" y="10800"/>
                </a:cubicBezTo>
                <a:cubicBezTo>
                  <a:pt x="18587" y="12580"/>
                  <a:pt x="17697" y="14185"/>
                  <a:pt x="16600" y="15516"/>
                </a:cubicBezTo>
                <a:cubicBezTo>
                  <a:pt x="14887" y="17596"/>
                  <a:pt x="12860" y="18773"/>
                  <a:pt x="10798" y="18815"/>
                </a:cubicBezTo>
                <a:cubicBezTo>
                  <a:pt x="8737" y="18773"/>
                  <a:pt x="6713" y="17596"/>
                  <a:pt x="5000" y="15516"/>
                </a:cubicBezTo>
                <a:cubicBezTo>
                  <a:pt x="3903" y="14185"/>
                  <a:pt x="3010" y="12580"/>
                  <a:pt x="2333" y="10800"/>
                </a:cubicBezTo>
                <a:cubicBezTo>
                  <a:pt x="3010" y="9020"/>
                  <a:pt x="3903" y="7415"/>
                  <a:pt x="5000" y="6084"/>
                </a:cubicBezTo>
                <a:cubicBezTo>
                  <a:pt x="6713" y="4004"/>
                  <a:pt x="8737" y="2822"/>
                  <a:pt x="10798" y="2780"/>
                </a:cubicBezTo>
                <a:close/>
              </a:path>
            </a:pathLst>
          </a:custGeom>
          <a:solidFill>
            <a:srgbClr val="00BCF9"/>
          </a:solidFill>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36" name="Shape 236"/>
          <p:cNvSpPr/>
          <p:nvPr>
            <p:ph type="body" sz="quarter" idx="18"/>
          </p:nvPr>
        </p:nvSpPr>
        <p:spPr>
          <a:xfrm>
            <a:off x="1999853" y="2004218"/>
            <a:ext cx="2446338" cy="15049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8311" y="72"/>
                  <a:pt x="5874" y="1542"/>
                  <a:pt x="3781" y="4033"/>
                </a:cubicBezTo>
                <a:cubicBezTo>
                  <a:pt x="2193" y="5923"/>
                  <a:pt x="926" y="8233"/>
                  <a:pt x="0" y="10800"/>
                </a:cubicBezTo>
                <a:cubicBezTo>
                  <a:pt x="926" y="13367"/>
                  <a:pt x="2193" y="15677"/>
                  <a:pt x="3781" y="17567"/>
                </a:cubicBezTo>
                <a:cubicBezTo>
                  <a:pt x="5874" y="20058"/>
                  <a:pt x="8311" y="21528"/>
                  <a:pt x="10800" y="21600"/>
                </a:cubicBezTo>
                <a:cubicBezTo>
                  <a:pt x="13289" y="21528"/>
                  <a:pt x="15726" y="20058"/>
                  <a:pt x="17819" y="17567"/>
                </a:cubicBezTo>
                <a:cubicBezTo>
                  <a:pt x="19407" y="15677"/>
                  <a:pt x="20674" y="13367"/>
                  <a:pt x="21600" y="10800"/>
                </a:cubicBezTo>
                <a:cubicBezTo>
                  <a:pt x="20674" y="8233"/>
                  <a:pt x="19407" y="5923"/>
                  <a:pt x="17819" y="4033"/>
                </a:cubicBezTo>
                <a:cubicBezTo>
                  <a:pt x="15726" y="1542"/>
                  <a:pt x="13289" y="72"/>
                  <a:pt x="10800" y="0"/>
                </a:cubicBezTo>
                <a:close/>
                <a:moveTo>
                  <a:pt x="10800" y="2780"/>
                </a:moveTo>
                <a:cubicBezTo>
                  <a:pt x="12862" y="2822"/>
                  <a:pt x="14890" y="4004"/>
                  <a:pt x="16603" y="6084"/>
                </a:cubicBezTo>
                <a:cubicBezTo>
                  <a:pt x="17700" y="7415"/>
                  <a:pt x="18590" y="9020"/>
                  <a:pt x="19266" y="10800"/>
                </a:cubicBezTo>
                <a:cubicBezTo>
                  <a:pt x="18590" y="12580"/>
                  <a:pt x="17700" y="14185"/>
                  <a:pt x="16603" y="15516"/>
                </a:cubicBezTo>
                <a:cubicBezTo>
                  <a:pt x="14890" y="17596"/>
                  <a:pt x="12862" y="18773"/>
                  <a:pt x="10800" y="18815"/>
                </a:cubicBezTo>
                <a:cubicBezTo>
                  <a:pt x="8738" y="18773"/>
                  <a:pt x="6710" y="17596"/>
                  <a:pt x="4997" y="15516"/>
                </a:cubicBezTo>
                <a:cubicBezTo>
                  <a:pt x="3900" y="14185"/>
                  <a:pt x="3010" y="12580"/>
                  <a:pt x="2334" y="10800"/>
                </a:cubicBezTo>
                <a:cubicBezTo>
                  <a:pt x="3010" y="9020"/>
                  <a:pt x="3900" y="7415"/>
                  <a:pt x="4997" y="6084"/>
                </a:cubicBezTo>
                <a:cubicBezTo>
                  <a:pt x="6710" y="4004"/>
                  <a:pt x="8738" y="2822"/>
                  <a:pt x="10800" y="2780"/>
                </a:cubicBezTo>
                <a:close/>
              </a:path>
            </a:pathLst>
          </a:custGeom>
          <a:solidFill>
            <a:srgbClr val="9342D6"/>
          </a:solidFill>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37" name="Shape 237"/>
          <p:cNvSpPr/>
          <p:nvPr>
            <p:ph type="body" sz="quarter" idx="19"/>
          </p:nvPr>
        </p:nvSpPr>
        <p:spPr>
          <a:xfrm>
            <a:off x="1040606" y="2004218"/>
            <a:ext cx="1223566" cy="15049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785"/>
                </a:lnTo>
                <a:cubicBezTo>
                  <a:pt x="4123" y="2827"/>
                  <a:pt x="8176" y="4004"/>
                  <a:pt x="11602" y="6084"/>
                </a:cubicBezTo>
                <a:cubicBezTo>
                  <a:pt x="13795" y="7415"/>
                  <a:pt x="15575" y="9020"/>
                  <a:pt x="16927" y="10800"/>
                </a:cubicBezTo>
                <a:cubicBezTo>
                  <a:pt x="15575" y="12580"/>
                  <a:pt x="13795" y="14179"/>
                  <a:pt x="11602" y="15511"/>
                </a:cubicBezTo>
                <a:cubicBezTo>
                  <a:pt x="8176" y="17590"/>
                  <a:pt x="4123" y="18778"/>
                  <a:pt x="0" y="18820"/>
                </a:cubicBezTo>
                <a:lnTo>
                  <a:pt x="0" y="21600"/>
                </a:lnTo>
                <a:cubicBezTo>
                  <a:pt x="4977" y="21528"/>
                  <a:pt x="9848" y="20058"/>
                  <a:pt x="14033" y="17567"/>
                </a:cubicBezTo>
                <a:cubicBezTo>
                  <a:pt x="17209" y="15677"/>
                  <a:pt x="19748" y="13367"/>
                  <a:pt x="21600" y="10800"/>
                </a:cubicBezTo>
                <a:cubicBezTo>
                  <a:pt x="19748" y="8233"/>
                  <a:pt x="17209" y="5923"/>
                  <a:pt x="14033" y="4033"/>
                </a:cubicBezTo>
                <a:cubicBezTo>
                  <a:pt x="9848" y="1542"/>
                  <a:pt x="4977" y="72"/>
                  <a:pt x="0" y="0"/>
                </a:cubicBezTo>
                <a:close/>
              </a:path>
            </a:pathLst>
          </a:custGeom>
          <a:solidFill>
            <a:srgbClr val="36D4C7"/>
          </a:solidFill>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38" name="Shape 238"/>
          <p:cNvSpPr/>
          <p:nvPr>
            <p:ph type="body" sz="quarter" idx="20"/>
          </p:nvPr>
        </p:nvSpPr>
        <p:spPr>
          <a:xfrm>
            <a:off x="1040582" y="4709566"/>
            <a:ext cx="254001" cy="254001"/>
          </a:xfrm>
          <a:prstGeom prst="ellipse">
            <a:avLst/>
          </a:pr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39" name="Shape 239"/>
          <p:cNvSpPr/>
          <p:nvPr>
            <p:ph type="body" sz="quarter" idx="21"/>
          </p:nvPr>
        </p:nvSpPr>
        <p:spPr>
          <a:xfrm>
            <a:off x="1463005" y="4988966"/>
            <a:ext cx="4445001" cy="633347"/>
          </a:xfrm>
          <a:prstGeom prst="rect">
            <a:avLst/>
          </a:prstGeom>
        </p:spPr>
        <p:txBody>
          <a:bodyPr/>
          <a:lstStyle/>
          <a:p>
            <a:pPr/>
            <a:r>
              <a:t>Praesent commodo cursus nisl consectetur et posuere erat a ante.</a:t>
            </a:r>
          </a:p>
        </p:txBody>
      </p:sp>
      <p:sp>
        <p:nvSpPr>
          <p:cNvPr id="240" name="Shape 240"/>
          <p:cNvSpPr/>
          <p:nvPr>
            <p:ph type="body" sz="quarter" idx="22"/>
          </p:nvPr>
        </p:nvSpPr>
        <p:spPr>
          <a:xfrm>
            <a:off x="1463005" y="4673600"/>
            <a:ext cx="4445001" cy="313234"/>
          </a:xfrm>
          <a:prstGeom prst="rect">
            <a:avLst/>
          </a:prstGeom>
        </p:spPr>
        <p:txBody>
          <a:bodyPr/>
          <a:lstStyle>
            <a:lvl1pPr>
              <a:defRPr cap="all">
                <a:solidFill>
                  <a:srgbClr val="35D3C7"/>
                </a:solidFill>
                <a:latin typeface="Avenir Medium"/>
                <a:ea typeface="Avenir Medium"/>
                <a:cs typeface="Avenir Medium"/>
                <a:sym typeface="Avenir Medium"/>
              </a:defRPr>
            </a:lvl1pPr>
          </a:lstStyle>
          <a:p>
            <a:pPr/>
            <a:r>
              <a:t>Risus Vehicula Porta</a:t>
            </a:r>
          </a:p>
        </p:txBody>
      </p:sp>
      <p:sp>
        <p:nvSpPr>
          <p:cNvPr id="241" name="Shape 241"/>
          <p:cNvSpPr/>
          <p:nvPr>
            <p:ph type="body" sz="quarter" idx="23"/>
          </p:nvPr>
        </p:nvSpPr>
        <p:spPr>
          <a:xfrm>
            <a:off x="1040582" y="6187126"/>
            <a:ext cx="254001" cy="254001"/>
          </a:xfrm>
          <a:prstGeom prst="ellipse">
            <a:avLst/>
          </a:prstGeom>
          <a:solidFill>
            <a:srgbClr val="9342D6"/>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42" name="Shape 242"/>
          <p:cNvSpPr/>
          <p:nvPr>
            <p:ph type="body" sz="quarter" idx="24"/>
          </p:nvPr>
        </p:nvSpPr>
        <p:spPr>
          <a:xfrm>
            <a:off x="1463005" y="6466526"/>
            <a:ext cx="4445001" cy="633347"/>
          </a:xfrm>
          <a:prstGeom prst="rect">
            <a:avLst/>
          </a:prstGeom>
        </p:spPr>
        <p:txBody>
          <a:bodyPr/>
          <a:lstStyle/>
          <a:p>
            <a:pPr/>
            <a:r>
              <a:t>Nullam quis risus eget urna mollis ornare vel eu leo venenatis dapibus.</a:t>
            </a:r>
          </a:p>
        </p:txBody>
      </p:sp>
      <p:sp>
        <p:nvSpPr>
          <p:cNvPr id="243" name="Shape 243"/>
          <p:cNvSpPr/>
          <p:nvPr>
            <p:ph type="body" sz="quarter" idx="25"/>
          </p:nvPr>
        </p:nvSpPr>
        <p:spPr>
          <a:xfrm>
            <a:off x="1463005" y="6151159"/>
            <a:ext cx="4445001" cy="313234"/>
          </a:xfrm>
          <a:prstGeom prst="rect">
            <a:avLst/>
          </a:prstGeom>
        </p:spPr>
        <p:txBody>
          <a:bodyPr/>
          <a:lstStyle>
            <a:lvl1pPr>
              <a:defRPr cap="all">
                <a:solidFill>
                  <a:srgbClr val="35D3C7"/>
                </a:solidFill>
                <a:latin typeface="Avenir Medium"/>
                <a:ea typeface="Avenir Medium"/>
                <a:cs typeface="Avenir Medium"/>
                <a:sym typeface="Avenir Medium"/>
              </a:defRPr>
            </a:lvl1pPr>
          </a:lstStyle>
          <a:p>
            <a:pPr/>
            <a:r>
              <a:t>Fringilla Lorem</a:t>
            </a:r>
          </a:p>
        </p:txBody>
      </p:sp>
      <p:sp>
        <p:nvSpPr>
          <p:cNvPr id="244" name="Shape 244"/>
          <p:cNvSpPr/>
          <p:nvPr>
            <p:ph type="body" sz="quarter" idx="26"/>
          </p:nvPr>
        </p:nvSpPr>
        <p:spPr>
          <a:xfrm>
            <a:off x="1040582" y="7664685"/>
            <a:ext cx="254001" cy="254001"/>
          </a:xfrm>
          <a:prstGeom prst="ellipse">
            <a:avLst/>
          </a:prstGeom>
          <a:solidFill>
            <a:srgbClr val="00BCF9"/>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45" name="Shape 245"/>
          <p:cNvSpPr/>
          <p:nvPr>
            <p:ph type="body" sz="quarter" idx="27"/>
          </p:nvPr>
        </p:nvSpPr>
        <p:spPr>
          <a:xfrm>
            <a:off x="1463005" y="7944085"/>
            <a:ext cx="4445001" cy="633347"/>
          </a:xfrm>
          <a:prstGeom prst="rect">
            <a:avLst/>
          </a:prstGeom>
        </p:spPr>
        <p:txBody>
          <a:bodyPr/>
          <a:lstStyle/>
          <a:p>
            <a:pPr/>
            <a:r>
              <a:t>Lorem ipsum dolor sit adipiscing elit. Integer velit aliquet.</a:t>
            </a:r>
          </a:p>
        </p:txBody>
      </p:sp>
      <p:sp>
        <p:nvSpPr>
          <p:cNvPr id="246" name="Shape 246"/>
          <p:cNvSpPr/>
          <p:nvPr>
            <p:ph type="body" sz="quarter" idx="28"/>
          </p:nvPr>
        </p:nvSpPr>
        <p:spPr>
          <a:xfrm>
            <a:off x="1463005" y="7628718"/>
            <a:ext cx="4445001" cy="313235"/>
          </a:xfrm>
          <a:prstGeom prst="rect">
            <a:avLst/>
          </a:prstGeom>
        </p:spPr>
        <p:txBody>
          <a:bodyPr/>
          <a:lstStyle>
            <a:lvl1pPr>
              <a:defRPr cap="all">
                <a:solidFill>
                  <a:srgbClr val="35D3C7"/>
                </a:solidFill>
                <a:latin typeface="Avenir Medium"/>
                <a:ea typeface="Avenir Medium"/>
                <a:cs typeface="Avenir Medium"/>
                <a:sym typeface="Avenir Medium"/>
              </a:defRPr>
            </a:lvl1pPr>
          </a:lstStyle>
          <a:p>
            <a:pPr/>
            <a:r>
              <a:t>Euismod Ornare</a:t>
            </a:r>
          </a:p>
        </p:txBody>
      </p:sp>
      <p:sp>
        <p:nvSpPr>
          <p:cNvPr id="247" name="Shape 247"/>
          <p:cNvSpPr/>
          <p:nvPr>
            <p:ph type="body" sz="quarter" idx="29"/>
          </p:nvPr>
        </p:nvSpPr>
        <p:spPr>
          <a:xfrm>
            <a:off x="7096793" y="4709566"/>
            <a:ext cx="254001" cy="254001"/>
          </a:xfrm>
          <a:prstGeom prst="ellipse">
            <a:avLst/>
          </a:prstGeom>
          <a:solidFill>
            <a:srgbClr val="6AC075"/>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48" name="Shape 248"/>
          <p:cNvSpPr/>
          <p:nvPr>
            <p:ph type="body" sz="quarter" idx="30"/>
          </p:nvPr>
        </p:nvSpPr>
        <p:spPr>
          <a:xfrm>
            <a:off x="7519217" y="4988966"/>
            <a:ext cx="4445001" cy="633347"/>
          </a:xfrm>
          <a:prstGeom prst="rect">
            <a:avLst/>
          </a:prstGeom>
        </p:spPr>
        <p:txBody>
          <a:bodyPr/>
          <a:lstStyle/>
          <a:p>
            <a:pPr/>
            <a:r>
              <a:t>Cum sociis natoque penatibus et magnis dis parturient montes, nascetur mus.</a:t>
            </a:r>
          </a:p>
        </p:txBody>
      </p:sp>
      <p:sp>
        <p:nvSpPr>
          <p:cNvPr id="249" name="Shape 249"/>
          <p:cNvSpPr/>
          <p:nvPr>
            <p:ph type="body" sz="quarter" idx="31"/>
          </p:nvPr>
        </p:nvSpPr>
        <p:spPr>
          <a:xfrm>
            <a:off x="7519217" y="4673600"/>
            <a:ext cx="4445001" cy="313234"/>
          </a:xfrm>
          <a:prstGeom prst="rect">
            <a:avLst/>
          </a:prstGeom>
        </p:spPr>
        <p:txBody>
          <a:bodyPr/>
          <a:lstStyle>
            <a:lvl1pPr>
              <a:defRPr cap="all">
                <a:solidFill>
                  <a:srgbClr val="35D3C7"/>
                </a:solidFill>
                <a:latin typeface="Avenir Medium"/>
                <a:ea typeface="Avenir Medium"/>
                <a:cs typeface="Avenir Medium"/>
                <a:sym typeface="Avenir Medium"/>
              </a:defRPr>
            </a:lvl1pPr>
          </a:lstStyle>
          <a:p>
            <a:pPr/>
            <a:r>
              <a:t>Ultricies Vestibulum</a:t>
            </a:r>
          </a:p>
        </p:txBody>
      </p:sp>
      <p:sp>
        <p:nvSpPr>
          <p:cNvPr id="250" name="Shape 250"/>
          <p:cNvSpPr/>
          <p:nvPr>
            <p:ph type="body" sz="quarter" idx="32"/>
          </p:nvPr>
        </p:nvSpPr>
        <p:spPr>
          <a:xfrm>
            <a:off x="7096793" y="6187126"/>
            <a:ext cx="254001" cy="254001"/>
          </a:xfrm>
          <a:prstGeom prst="ellipse">
            <a:avLst/>
          </a:prstGeom>
          <a:solidFill>
            <a:srgbClr val="EC658E"/>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51" name="Shape 251"/>
          <p:cNvSpPr/>
          <p:nvPr>
            <p:ph type="body" sz="quarter" idx="33"/>
          </p:nvPr>
        </p:nvSpPr>
        <p:spPr>
          <a:xfrm>
            <a:off x="7519217" y="6466526"/>
            <a:ext cx="4445001" cy="633347"/>
          </a:xfrm>
          <a:prstGeom prst="rect">
            <a:avLst/>
          </a:prstGeom>
        </p:spPr>
        <p:txBody>
          <a:bodyPr/>
          <a:lstStyle/>
          <a:p>
            <a:pPr/>
            <a:r>
              <a:t>Etiam porta sem malesuada magna mollis euismod. Maecenas faucibus interdum.</a:t>
            </a:r>
          </a:p>
        </p:txBody>
      </p:sp>
      <p:sp>
        <p:nvSpPr>
          <p:cNvPr id="252" name="Shape 252"/>
          <p:cNvSpPr/>
          <p:nvPr>
            <p:ph type="body" sz="quarter" idx="34"/>
          </p:nvPr>
        </p:nvSpPr>
        <p:spPr>
          <a:xfrm>
            <a:off x="7519217" y="6151159"/>
            <a:ext cx="4445001" cy="313234"/>
          </a:xfrm>
          <a:prstGeom prst="rect">
            <a:avLst/>
          </a:prstGeom>
        </p:spPr>
        <p:txBody>
          <a:bodyPr/>
          <a:lstStyle>
            <a:lvl1pPr>
              <a:defRPr cap="all">
                <a:solidFill>
                  <a:srgbClr val="35D3C7"/>
                </a:solidFill>
                <a:latin typeface="Avenir Medium"/>
                <a:ea typeface="Avenir Medium"/>
                <a:cs typeface="Avenir Medium"/>
                <a:sym typeface="Avenir Medium"/>
              </a:defRPr>
            </a:lvl1pPr>
          </a:lstStyle>
          <a:p>
            <a:pPr/>
            <a:r>
              <a:t>Elit Cras magna</a:t>
            </a:r>
          </a:p>
        </p:txBody>
      </p:sp>
      <p:sp>
        <p:nvSpPr>
          <p:cNvPr id="253" name="Shape 253"/>
          <p:cNvSpPr/>
          <p:nvPr>
            <p:ph type="body" sz="quarter" idx="35"/>
          </p:nvPr>
        </p:nvSpPr>
        <p:spPr>
          <a:xfrm>
            <a:off x="7096793" y="7664685"/>
            <a:ext cx="254001" cy="254001"/>
          </a:xfrm>
          <a:prstGeom prst="ellipse">
            <a:avLst/>
          </a:prstGeom>
          <a:solidFill>
            <a:srgbClr val="EBB563"/>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54" name="Shape 254"/>
          <p:cNvSpPr/>
          <p:nvPr>
            <p:ph type="body" sz="quarter" idx="36"/>
          </p:nvPr>
        </p:nvSpPr>
        <p:spPr>
          <a:xfrm>
            <a:off x="7519217" y="7944085"/>
            <a:ext cx="4445001" cy="633347"/>
          </a:xfrm>
          <a:prstGeom prst="rect">
            <a:avLst/>
          </a:prstGeom>
        </p:spPr>
        <p:txBody>
          <a:bodyPr/>
          <a:lstStyle/>
          <a:p>
            <a:pPr/>
            <a:r>
              <a:t>Etiam porta sem malesuada magna. Donec id elit non mi porta gravida at metus.</a:t>
            </a:r>
          </a:p>
        </p:txBody>
      </p:sp>
      <p:sp>
        <p:nvSpPr>
          <p:cNvPr id="255" name="Shape 255"/>
          <p:cNvSpPr/>
          <p:nvPr>
            <p:ph type="body" sz="quarter" idx="37"/>
          </p:nvPr>
        </p:nvSpPr>
        <p:spPr>
          <a:xfrm>
            <a:off x="7519217" y="7628718"/>
            <a:ext cx="4445001" cy="313235"/>
          </a:xfrm>
          <a:prstGeom prst="rect">
            <a:avLst/>
          </a:prstGeom>
        </p:spPr>
        <p:txBody>
          <a:bodyPr/>
          <a:lstStyle>
            <a:lvl1pPr>
              <a:defRPr cap="all">
                <a:solidFill>
                  <a:srgbClr val="35D3C7"/>
                </a:solidFill>
                <a:latin typeface="Avenir Medium"/>
                <a:ea typeface="Avenir Medium"/>
                <a:cs typeface="Avenir Medium"/>
                <a:sym typeface="Avenir Medium"/>
              </a:defRPr>
            </a:lvl1pPr>
          </a:lstStyle>
          <a:p>
            <a:pPr/>
            <a:r>
              <a:t>Nibh Vulputate Tellus</a:t>
            </a:r>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Slide 11">
    <p:spTree>
      <p:nvGrpSpPr>
        <p:cNvPr id="1" name=""/>
        <p:cNvGrpSpPr/>
        <p:nvPr/>
      </p:nvGrpSpPr>
      <p:grpSpPr>
        <a:xfrm>
          <a:off x="0" y="0"/>
          <a:ext cx="0" cy="0"/>
          <a:chOff x="0" y="0"/>
          <a:chExt cx="0" cy="0"/>
        </a:xfrm>
      </p:grpSpPr>
      <p:sp>
        <p:nvSpPr>
          <p:cNvPr id="262" name="Shape 262"/>
          <p:cNvSpPr/>
          <p:nvPr>
            <p:ph type="body" sz="quarter" idx="13"/>
          </p:nvPr>
        </p:nvSpPr>
        <p:spPr>
          <a:xfrm>
            <a:off x="-1" y="505941"/>
            <a:ext cx="763986" cy="503800"/>
          </a:xfrm>
          <a:prstGeom prst="rect">
            <a:avLst/>
          </a:pr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63" name="Shape 263"/>
          <p:cNvSpPr/>
          <p:nvPr>
            <p:ph type="title"/>
          </p:nvPr>
        </p:nvSpPr>
        <p:spPr>
          <a:prstGeom prst="rect">
            <a:avLst/>
          </a:prstGeom>
        </p:spPr>
        <p:txBody>
          <a:bodyPr/>
          <a:lstStyle/>
          <a:p>
            <a:pPr/>
            <a:r>
              <a:t>Title Text</a:t>
            </a:r>
          </a:p>
        </p:txBody>
      </p:sp>
      <p:sp>
        <p:nvSpPr>
          <p:cNvPr id="264" name="Shape 264"/>
          <p:cNvSpPr/>
          <p:nvPr>
            <p:ph type="sldNum" sz="quarter" idx="2"/>
          </p:nvPr>
        </p:nvSpPr>
        <p:spPr>
          <a:prstGeom prst="rect">
            <a:avLst/>
          </a:prstGeom>
        </p:spPr>
        <p:txBody>
          <a:bodyPr/>
          <a:lstStyle/>
          <a:p>
            <a:pPr/>
            <a:fld id="{86CB4B4D-7CA3-9044-876B-883B54F8677D}" type="slidenum"/>
          </a:p>
        </p:txBody>
      </p:sp>
      <p:sp>
        <p:nvSpPr>
          <p:cNvPr id="265" name="Shape 265"/>
          <p:cNvSpPr/>
          <p:nvPr>
            <p:ph type="body" sz="quarter" idx="14"/>
          </p:nvPr>
        </p:nvSpPr>
        <p:spPr>
          <a:xfrm>
            <a:off x="1669695" y="3249457"/>
            <a:ext cx="2667710" cy="35507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cubicBezTo>
                  <a:pt x="21018" y="465"/>
                  <a:pt x="20240" y="895"/>
                  <a:pt x="19311" y="1232"/>
                </a:cubicBezTo>
                <a:cubicBezTo>
                  <a:pt x="16917" y="2099"/>
                  <a:pt x="13837" y="2379"/>
                  <a:pt x="10800" y="2379"/>
                </a:cubicBezTo>
                <a:cubicBezTo>
                  <a:pt x="7763" y="2379"/>
                  <a:pt x="4683" y="2099"/>
                  <a:pt x="2289" y="1232"/>
                </a:cubicBezTo>
                <a:cubicBezTo>
                  <a:pt x="1360" y="895"/>
                  <a:pt x="582" y="465"/>
                  <a:pt x="0" y="0"/>
                </a:cubicBezTo>
                <a:close/>
              </a:path>
            </a:pathLst>
          </a:custGeom>
          <a:solidFill>
            <a:srgbClr val="EBB563">
              <a:alpha val="80015"/>
            </a:srgbClr>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66" name="Shape 266"/>
          <p:cNvSpPr/>
          <p:nvPr>
            <p:ph type="body" sz="quarter" idx="15"/>
          </p:nvPr>
        </p:nvSpPr>
        <p:spPr>
          <a:xfrm>
            <a:off x="1669745" y="6158490"/>
            <a:ext cx="2668011" cy="1283324"/>
          </a:xfrm>
          <a:prstGeom prst="ellipse">
            <a:avLst/>
          </a:prstGeom>
          <a:solidFill>
            <a:srgbClr val="EBB563"/>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67" name="Shape 267"/>
          <p:cNvSpPr/>
          <p:nvPr>
            <p:ph type="body" sz="quarter" idx="16"/>
          </p:nvPr>
        </p:nvSpPr>
        <p:spPr>
          <a:xfrm>
            <a:off x="1669745" y="2607795"/>
            <a:ext cx="2668011" cy="1283324"/>
          </a:xfrm>
          <a:prstGeom prst="ellipse">
            <a:avLst/>
          </a:prstGeom>
          <a:solidFill>
            <a:srgbClr val="EBB563"/>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68" name="Shape 268"/>
          <p:cNvSpPr/>
          <p:nvPr>
            <p:ph type="body" sz="quarter" idx="17"/>
          </p:nvPr>
        </p:nvSpPr>
        <p:spPr>
          <a:xfrm>
            <a:off x="2533437" y="4265777"/>
            <a:ext cx="1766905" cy="1135905"/>
          </a:xfrm>
          <a:custGeom>
            <a:avLst/>
            <a:gdLst/>
            <a:ahLst/>
            <a:cxnLst>
              <a:cxn ang="0">
                <a:pos x="wd2" y="hd2"/>
              </a:cxn>
              <a:cxn ang="5400000">
                <a:pos x="wd2" y="hd2"/>
              </a:cxn>
              <a:cxn ang="10800000">
                <a:pos x="wd2" y="hd2"/>
              </a:cxn>
              <a:cxn ang="16200000">
                <a:pos x="wd2" y="hd2"/>
              </a:cxn>
            </a:cxnLst>
            <a:rect l="0" t="0" r="r" b="b"/>
            <a:pathLst>
              <a:path w="21428" h="21032" fill="norm" stroke="1" extrusionOk="0">
                <a:moveTo>
                  <a:pt x="17792" y="19"/>
                </a:moveTo>
                <a:cubicBezTo>
                  <a:pt x="17254" y="96"/>
                  <a:pt x="16750" y="396"/>
                  <a:pt x="16319" y="842"/>
                </a:cubicBezTo>
                <a:lnTo>
                  <a:pt x="20304" y="8080"/>
                </a:lnTo>
                <a:cubicBezTo>
                  <a:pt x="20787" y="7319"/>
                  <a:pt x="21120" y="6329"/>
                  <a:pt x="21185" y="5192"/>
                </a:cubicBezTo>
                <a:cubicBezTo>
                  <a:pt x="21260" y="3878"/>
                  <a:pt x="20977" y="2638"/>
                  <a:pt x="20463" y="1702"/>
                </a:cubicBezTo>
                <a:cubicBezTo>
                  <a:pt x="19948" y="765"/>
                  <a:pt x="19201" y="134"/>
                  <a:pt x="18340" y="19"/>
                </a:cubicBezTo>
                <a:cubicBezTo>
                  <a:pt x="18154" y="-6"/>
                  <a:pt x="17971" y="-7"/>
                  <a:pt x="17792" y="19"/>
                </a:cubicBezTo>
                <a:close/>
                <a:moveTo>
                  <a:pt x="15828" y="1466"/>
                </a:moveTo>
                <a:cubicBezTo>
                  <a:pt x="15345" y="2227"/>
                  <a:pt x="15012" y="3225"/>
                  <a:pt x="14947" y="4362"/>
                </a:cubicBezTo>
                <a:cubicBezTo>
                  <a:pt x="14850" y="6051"/>
                  <a:pt x="15349" y="7604"/>
                  <a:pt x="16170" y="8565"/>
                </a:cubicBezTo>
                <a:cubicBezTo>
                  <a:pt x="15785" y="9116"/>
                  <a:pt x="15478" y="9804"/>
                  <a:pt x="15313" y="10630"/>
                </a:cubicBezTo>
                <a:cubicBezTo>
                  <a:pt x="15280" y="10796"/>
                  <a:pt x="15261" y="10963"/>
                  <a:pt x="15241" y="11129"/>
                </a:cubicBezTo>
                <a:cubicBezTo>
                  <a:pt x="15038" y="10789"/>
                  <a:pt x="14810" y="10488"/>
                  <a:pt x="14557" y="10248"/>
                </a:cubicBezTo>
                <a:lnTo>
                  <a:pt x="11843" y="18750"/>
                </a:lnTo>
                <a:cubicBezTo>
                  <a:pt x="12494" y="19113"/>
                  <a:pt x="13225" y="19172"/>
                  <a:pt x="13932" y="18801"/>
                </a:cubicBezTo>
                <a:cubicBezTo>
                  <a:pt x="15030" y="18223"/>
                  <a:pt x="15768" y="16797"/>
                  <a:pt x="15972" y="15171"/>
                </a:cubicBezTo>
                <a:cubicBezTo>
                  <a:pt x="16339" y="15814"/>
                  <a:pt x="16814" y="16329"/>
                  <a:pt x="17387" y="16596"/>
                </a:cubicBezTo>
                <a:cubicBezTo>
                  <a:pt x="19040" y="17368"/>
                  <a:pt x="20790" y="15945"/>
                  <a:pt x="21295" y="13422"/>
                </a:cubicBezTo>
                <a:cubicBezTo>
                  <a:pt x="21514" y="12331"/>
                  <a:pt x="21450" y="11221"/>
                  <a:pt x="21190" y="10240"/>
                </a:cubicBezTo>
                <a:lnTo>
                  <a:pt x="16030" y="14421"/>
                </a:lnTo>
                <a:cubicBezTo>
                  <a:pt x="16037" y="14069"/>
                  <a:pt x="16014" y="13719"/>
                  <a:pt x="15967" y="13363"/>
                </a:cubicBezTo>
                <a:lnTo>
                  <a:pt x="20886" y="9373"/>
                </a:lnTo>
                <a:cubicBezTo>
                  <a:pt x="20500" y="8494"/>
                  <a:pt x="19931" y="7789"/>
                  <a:pt x="19216" y="7455"/>
                </a:cubicBezTo>
                <a:cubicBezTo>
                  <a:pt x="19178" y="7437"/>
                  <a:pt x="19139" y="7434"/>
                  <a:pt x="19101" y="7418"/>
                </a:cubicBezTo>
                <a:lnTo>
                  <a:pt x="15828" y="1466"/>
                </a:lnTo>
                <a:close/>
                <a:moveTo>
                  <a:pt x="11621" y="1937"/>
                </a:moveTo>
                <a:cubicBezTo>
                  <a:pt x="11000" y="1846"/>
                  <a:pt x="10385" y="2043"/>
                  <a:pt x="9855" y="2473"/>
                </a:cubicBezTo>
                <a:cubicBezTo>
                  <a:pt x="9148" y="3047"/>
                  <a:pt x="8587" y="4033"/>
                  <a:pt x="8334" y="5295"/>
                </a:cubicBezTo>
                <a:cubicBezTo>
                  <a:pt x="8199" y="5971"/>
                  <a:pt x="8182" y="6653"/>
                  <a:pt x="8243" y="7308"/>
                </a:cubicBezTo>
                <a:cubicBezTo>
                  <a:pt x="7691" y="7182"/>
                  <a:pt x="7144" y="7285"/>
                  <a:pt x="6645" y="7580"/>
                </a:cubicBezTo>
                <a:lnTo>
                  <a:pt x="9455" y="16009"/>
                </a:lnTo>
                <a:cubicBezTo>
                  <a:pt x="9612" y="15854"/>
                  <a:pt x="9760" y="15674"/>
                  <a:pt x="9898" y="15480"/>
                </a:cubicBezTo>
                <a:cubicBezTo>
                  <a:pt x="9919" y="15600"/>
                  <a:pt x="9929" y="15720"/>
                  <a:pt x="9956" y="15840"/>
                </a:cubicBezTo>
                <a:cubicBezTo>
                  <a:pt x="10199" y="16919"/>
                  <a:pt x="10676" y="17764"/>
                  <a:pt x="11265" y="18323"/>
                </a:cubicBezTo>
                <a:lnTo>
                  <a:pt x="13980" y="9821"/>
                </a:lnTo>
                <a:cubicBezTo>
                  <a:pt x="13903" y="9778"/>
                  <a:pt x="13823" y="9753"/>
                  <a:pt x="13744" y="9718"/>
                </a:cubicBezTo>
                <a:cubicBezTo>
                  <a:pt x="13996" y="9250"/>
                  <a:pt x="14193" y="8703"/>
                  <a:pt x="14317" y="8087"/>
                </a:cubicBezTo>
                <a:cubicBezTo>
                  <a:pt x="14535" y="6996"/>
                  <a:pt x="14472" y="5886"/>
                  <a:pt x="14211" y="4905"/>
                </a:cubicBezTo>
                <a:lnTo>
                  <a:pt x="9840" y="8455"/>
                </a:lnTo>
                <a:cubicBezTo>
                  <a:pt x="9662" y="8213"/>
                  <a:pt x="9464" y="8000"/>
                  <a:pt x="9248" y="7823"/>
                </a:cubicBezTo>
                <a:lnTo>
                  <a:pt x="13907" y="4038"/>
                </a:lnTo>
                <a:cubicBezTo>
                  <a:pt x="13521" y="3159"/>
                  <a:pt x="12957" y="2461"/>
                  <a:pt x="12242" y="2128"/>
                </a:cubicBezTo>
                <a:cubicBezTo>
                  <a:pt x="12036" y="2031"/>
                  <a:pt x="11828" y="1967"/>
                  <a:pt x="11621" y="1937"/>
                </a:cubicBezTo>
                <a:close/>
                <a:moveTo>
                  <a:pt x="6072" y="8028"/>
                </a:moveTo>
                <a:cubicBezTo>
                  <a:pt x="5490" y="8603"/>
                  <a:pt x="5018" y="9456"/>
                  <a:pt x="4787" y="10541"/>
                </a:cubicBezTo>
                <a:cubicBezTo>
                  <a:pt x="4677" y="11056"/>
                  <a:pt x="4642" y="11580"/>
                  <a:pt x="4647" y="12092"/>
                </a:cubicBezTo>
                <a:cubicBezTo>
                  <a:pt x="4458" y="11927"/>
                  <a:pt x="4259" y="11782"/>
                  <a:pt x="4041" y="11680"/>
                </a:cubicBezTo>
                <a:cubicBezTo>
                  <a:pt x="3215" y="11295"/>
                  <a:pt x="2360" y="11459"/>
                  <a:pt x="1654" y="12033"/>
                </a:cubicBezTo>
                <a:cubicBezTo>
                  <a:pt x="947" y="12607"/>
                  <a:pt x="385" y="13594"/>
                  <a:pt x="133" y="14855"/>
                </a:cubicBezTo>
                <a:cubicBezTo>
                  <a:pt x="-86" y="15947"/>
                  <a:pt x="-23" y="17056"/>
                  <a:pt x="239" y="18037"/>
                </a:cubicBezTo>
                <a:lnTo>
                  <a:pt x="4975" y="14194"/>
                </a:lnTo>
                <a:cubicBezTo>
                  <a:pt x="5072" y="14485"/>
                  <a:pt x="5196" y="14760"/>
                  <a:pt x="5331" y="15017"/>
                </a:cubicBezTo>
                <a:lnTo>
                  <a:pt x="542" y="18904"/>
                </a:lnTo>
                <a:cubicBezTo>
                  <a:pt x="928" y="19783"/>
                  <a:pt x="1497" y="20488"/>
                  <a:pt x="2212" y="20822"/>
                </a:cubicBezTo>
                <a:cubicBezTo>
                  <a:pt x="3864" y="21593"/>
                  <a:pt x="5615" y="20170"/>
                  <a:pt x="6120" y="17647"/>
                </a:cubicBezTo>
                <a:cubicBezTo>
                  <a:pt x="6218" y="17159"/>
                  <a:pt x="6248" y="16668"/>
                  <a:pt x="6240" y="16185"/>
                </a:cubicBezTo>
                <a:cubicBezTo>
                  <a:pt x="6415" y="16333"/>
                  <a:pt x="6597" y="16462"/>
                  <a:pt x="6794" y="16560"/>
                </a:cubicBezTo>
                <a:cubicBezTo>
                  <a:pt x="7505" y="16912"/>
                  <a:pt x="8236" y="16838"/>
                  <a:pt x="8883" y="16457"/>
                </a:cubicBezTo>
                <a:lnTo>
                  <a:pt x="6072" y="8028"/>
                </a:lnTo>
                <a:close/>
              </a:path>
            </a:pathLst>
          </a:custGeom>
          <a:solidFill>
            <a:srgbClr val="EBB86B"/>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69" name="Shape 269"/>
          <p:cNvSpPr/>
          <p:nvPr>
            <p:ph type="body" sz="quarter" idx="18"/>
          </p:nvPr>
        </p:nvSpPr>
        <p:spPr>
          <a:xfrm>
            <a:off x="2189573" y="7650810"/>
            <a:ext cx="1651001" cy="571501"/>
          </a:xfrm>
          <a:prstGeom prst="rect">
            <a:avLst/>
          </a:prstGeom>
        </p:spPr>
        <p:txBody>
          <a:bodyPr anchor="ctr"/>
          <a:lstStyle>
            <a:lvl1pPr algn="ctr">
              <a:defRPr cap="all" spc="0" sz="4000">
                <a:solidFill>
                  <a:srgbClr val="A7AAA9"/>
                </a:solidFill>
                <a:latin typeface="Avenir Light"/>
                <a:ea typeface="Avenir Light"/>
                <a:cs typeface="Avenir Light"/>
                <a:sym typeface="Avenir Light"/>
              </a:defRPr>
            </a:lvl1pPr>
          </a:lstStyle>
          <a:p>
            <a:pPr/>
            <a:r>
              <a:t>85%</a:t>
            </a:r>
          </a:p>
        </p:txBody>
      </p:sp>
      <p:sp>
        <p:nvSpPr>
          <p:cNvPr id="270" name="Shape 270"/>
          <p:cNvSpPr/>
          <p:nvPr>
            <p:ph type="body" sz="quarter" idx="19"/>
          </p:nvPr>
        </p:nvSpPr>
        <p:spPr>
          <a:xfrm>
            <a:off x="1684124" y="4789515"/>
            <a:ext cx="2647426" cy="879569"/>
          </a:xfrm>
          <a:custGeom>
            <a:avLst/>
            <a:gdLst/>
            <a:ahLst/>
            <a:cxnLst>
              <a:cxn ang="0">
                <a:pos x="wd2" y="hd2"/>
              </a:cxn>
              <a:cxn ang="5400000">
                <a:pos x="wd2" y="hd2"/>
              </a:cxn>
              <a:cxn ang="10800000">
                <a:pos x="wd2" y="hd2"/>
              </a:cxn>
              <a:cxn ang="16200000">
                <a:pos x="wd2" y="hd2"/>
              </a:cxn>
            </a:cxnLst>
            <a:rect l="0" t="0" r="r" b="b"/>
            <a:pathLst>
              <a:path w="21484" h="20973" fill="norm" stroke="1" extrusionOk="0">
                <a:moveTo>
                  <a:pt x="2285" y="28"/>
                </a:moveTo>
                <a:cubicBezTo>
                  <a:pt x="1869" y="-88"/>
                  <a:pt x="1461" y="165"/>
                  <a:pt x="1106" y="719"/>
                </a:cubicBezTo>
                <a:cubicBezTo>
                  <a:pt x="633" y="1458"/>
                  <a:pt x="257" y="2728"/>
                  <a:pt x="88" y="4353"/>
                </a:cubicBezTo>
                <a:cubicBezTo>
                  <a:pt x="-58" y="5759"/>
                  <a:pt x="-16" y="7196"/>
                  <a:pt x="159" y="8460"/>
                </a:cubicBezTo>
                <a:lnTo>
                  <a:pt x="3818" y="2735"/>
                </a:lnTo>
                <a:cubicBezTo>
                  <a:pt x="3559" y="1602"/>
                  <a:pt x="3179" y="704"/>
                  <a:pt x="2700" y="274"/>
                </a:cubicBezTo>
                <a:cubicBezTo>
                  <a:pt x="2562" y="150"/>
                  <a:pt x="2423" y="67"/>
                  <a:pt x="2285" y="28"/>
                </a:cubicBezTo>
                <a:close/>
                <a:moveTo>
                  <a:pt x="19589" y="2517"/>
                </a:moveTo>
                <a:cubicBezTo>
                  <a:pt x="19173" y="2401"/>
                  <a:pt x="18765" y="2663"/>
                  <a:pt x="18410" y="3217"/>
                </a:cubicBezTo>
                <a:cubicBezTo>
                  <a:pt x="17937" y="3956"/>
                  <a:pt x="17558" y="5227"/>
                  <a:pt x="17389" y="6851"/>
                </a:cubicBezTo>
                <a:cubicBezTo>
                  <a:pt x="17243" y="8257"/>
                  <a:pt x="17285" y="9685"/>
                  <a:pt x="17460" y="10949"/>
                </a:cubicBezTo>
                <a:lnTo>
                  <a:pt x="21122" y="5233"/>
                </a:lnTo>
                <a:cubicBezTo>
                  <a:pt x="20863" y="4101"/>
                  <a:pt x="20483" y="3193"/>
                  <a:pt x="20004" y="2763"/>
                </a:cubicBezTo>
                <a:cubicBezTo>
                  <a:pt x="19866" y="2639"/>
                  <a:pt x="19728" y="2556"/>
                  <a:pt x="19589" y="2517"/>
                </a:cubicBezTo>
                <a:close/>
                <a:moveTo>
                  <a:pt x="4021" y="3851"/>
                </a:moveTo>
                <a:lnTo>
                  <a:pt x="359" y="9577"/>
                </a:lnTo>
                <a:cubicBezTo>
                  <a:pt x="618" y="10708"/>
                  <a:pt x="998" y="11607"/>
                  <a:pt x="1476" y="12037"/>
                </a:cubicBezTo>
                <a:cubicBezTo>
                  <a:pt x="1659" y="12201"/>
                  <a:pt x="1842" y="12267"/>
                  <a:pt x="2024" y="12283"/>
                </a:cubicBezTo>
                <a:cubicBezTo>
                  <a:pt x="1986" y="12526"/>
                  <a:pt x="1945" y="12759"/>
                  <a:pt x="1918" y="13021"/>
                </a:cubicBezTo>
                <a:cubicBezTo>
                  <a:pt x="1771" y="14427"/>
                  <a:pt x="1814" y="15865"/>
                  <a:pt x="1988" y="17128"/>
                </a:cubicBezTo>
                <a:lnTo>
                  <a:pt x="4852" y="12643"/>
                </a:lnTo>
                <a:cubicBezTo>
                  <a:pt x="4831" y="13127"/>
                  <a:pt x="4836" y="13609"/>
                  <a:pt x="4855" y="14081"/>
                </a:cubicBezTo>
                <a:lnTo>
                  <a:pt x="2188" y="18245"/>
                </a:lnTo>
                <a:cubicBezTo>
                  <a:pt x="2447" y="19377"/>
                  <a:pt x="2827" y="20276"/>
                  <a:pt x="3306" y="20705"/>
                </a:cubicBezTo>
                <a:cubicBezTo>
                  <a:pt x="4204" y="21512"/>
                  <a:pt x="5138" y="20438"/>
                  <a:pt x="5641" y="18273"/>
                </a:cubicBezTo>
                <a:cubicBezTo>
                  <a:pt x="5836" y="18732"/>
                  <a:pt x="6060" y="19096"/>
                  <a:pt x="6314" y="19324"/>
                </a:cubicBezTo>
                <a:cubicBezTo>
                  <a:pt x="7419" y="20317"/>
                  <a:pt x="8588" y="18494"/>
                  <a:pt x="8926" y="15245"/>
                </a:cubicBezTo>
                <a:cubicBezTo>
                  <a:pt x="9072" y="13840"/>
                  <a:pt x="9029" y="12411"/>
                  <a:pt x="8855" y="11148"/>
                </a:cubicBezTo>
                <a:lnTo>
                  <a:pt x="5992" y="15624"/>
                </a:lnTo>
                <a:cubicBezTo>
                  <a:pt x="6012" y="15143"/>
                  <a:pt x="6007" y="14663"/>
                  <a:pt x="5988" y="14195"/>
                </a:cubicBezTo>
                <a:lnTo>
                  <a:pt x="8652" y="10031"/>
                </a:lnTo>
                <a:cubicBezTo>
                  <a:pt x="8393" y="8899"/>
                  <a:pt x="8016" y="7991"/>
                  <a:pt x="7538" y="7561"/>
                </a:cubicBezTo>
                <a:cubicBezTo>
                  <a:pt x="6985" y="7064"/>
                  <a:pt x="6413" y="7276"/>
                  <a:pt x="5940" y="8015"/>
                </a:cubicBezTo>
                <a:cubicBezTo>
                  <a:pt x="5645" y="8476"/>
                  <a:pt x="5396" y="9161"/>
                  <a:pt x="5203" y="9993"/>
                </a:cubicBezTo>
                <a:cubicBezTo>
                  <a:pt x="5008" y="9534"/>
                  <a:pt x="4783" y="9171"/>
                  <a:pt x="4530" y="8943"/>
                </a:cubicBezTo>
                <a:cubicBezTo>
                  <a:pt x="4348" y="8780"/>
                  <a:pt x="4166" y="8714"/>
                  <a:pt x="3985" y="8697"/>
                </a:cubicBezTo>
                <a:cubicBezTo>
                  <a:pt x="4023" y="8453"/>
                  <a:pt x="4064" y="8212"/>
                  <a:pt x="4091" y="7949"/>
                </a:cubicBezTo>
                <a:cubicBezTo>
                  <a:pt x="4238" y="6544"/>
                  <a:pt x="4195" y="5114"/>
                  <a:pt x="4021" y="3851"/>
                </a:cubicBezTo>
                <a:close/>
                <a:moveTo>
                  <a:pt x="12378" y="4296"/>
                </a:moveTo>
                <a:cubicBezTo>
                  <a:pt x="12106" y="4255"/>
                  <a:pt x="11828" y="4365"/>
                  <a:pt x="11557" y="4656"/>
                </a:cubicBezTo>
                <a:cubicBezTo>
                  <a:pt x="11087" y="5158"/>
                  <a:pt x="10723" y="6126"/>
                  <a:pt x="10484" y="7296"/>
                </a:cubicBezTo>
                <a:lnTo>
                  <a:pt x="13660" y="11649"/>
                </a:lnTo>
                <a:cubicBezTo>
                  <a:pt x="13609" y="11948"/>
                  <a:pt x="13562" y="12256"/>
                  <a:pt x="13528" y="12586"/>
                </a:cubicBezTo>
                <a:cubicBezTo>
                  <a:pt x="13519" y="12668"/>
                  <a:pt x="13516" y="12749"/>
                  <a:pt x="13509" y="12832"/>
                </a:cubicBezTo>
                <a:lnTo>
                  <a:pt x="10304" y="8441"/>
                </a:lnTo>
                <a:cubicBezTo>
                  <a:pt x="10152" y="9730"/>
                  <a:pt x="10133" y="11157"/>
                  <a:pt x="10304" y="12539"/>
                </a:cubicBezTo>
                <a:cubicBezTo>
                  <a:pt x="10502" y="14135"/>
                  <a:pt x="10901" y="15356"/>
                  <a:pt x="11386" y="16021"/>
                </a:cubicBezTo>
                <a:cubicBezTo>
                  <a:pt x="11872" y="16686"/>
                  <a:pt x="12444" y="16801"/>
                  <a:pt x="12987" y="16220"/>
                </a:cubicBezTo>
                <a:cubicBezTo>
                  <a:pt x="13168" y="16026"/>
                  <a:pt x="13331" y="15750"/>
                  <a:pt x="13480" y="15434"/>
                </a:cubicBezTo>
                <a:cubicBezTo>
                  <a:pt x="13507" y="15862"/>
                  <a:pt x="13540" y="16283"/>
                  <a:pt x="13595" y="16684"/>
                </a:cubicBezTo>
                <a:lnTo>
                  <a:pt x="17257" y="10968"/>
                </a:lnTo>
                <a:cubicBezTo>
                  <a:pt x="16999" y="9835"/>
                  <a:pt x="16618" y="8928"/>
                  <a:pt x="16140" y="8498"/>
                </a:cubicBezTo>
                <a:cubicBezTo>
                  <a:pt x="15587" y="8001"/>
                  <a:pt x="15019" y="8213"/>
                  <a:pt x="14546" y="8952"/>
                </a:cubicBezTo>
                <a:cubicBezTo>
                  <a:pt x="14470" y="9069"/>
                  <a:pt x="14403" y="9225"/>
                  <a:pt x="14333" y="9368"/>
                </a:cubicBezTo>
                <a:cubicBezTo>
                  <a:pt x="14313" y="9022"/>
                  <a:pt x="14282" y="8679"/>
                  <a:pt x="14240" y="8337"/>
                </a:cubicBezTo>
                <a:cubicBezTo>
                  <a:pt x="13943" y="5943"/>
                  <a:pt x="13193" y="4419"/>
                  <a:pt x="12378" y="4296"/>
                </a:cubicBezTo>
                <a:close/>
                <a:moveTo>
                  <a:pt x="21322" y="6350"/>
                </a:moveTo>
                <a:lnTo>
                  <a:pt x="17663" y="12065"/>
                </a:lnTo>
                <a:cubicBezTo>
                  <a:pt x="17922" y="13197"/>
                  <a:pt x="18302" y="14096"/>
                  <a:pt x="18781" y="14526"/>
                </a:cubicBezTo>
                <a:cubicBezTo>
                  <a:pt x="19886" y="15519"/>
                  <a:pt x="21058" y="13696"/>
                  <a:pt x="21396" y="10447"/>
                </a:cubicBezTo>
                <a:cubicBezTo>
                  <a:pt x="21542" y="9042"/>
                  <a:pt x="21496" y="7613"/>
                  <a:pt x="21322" y="6350"/>
                </a:cubicBezTo>
                <a:close/>
                <a:moveTo>
                  <a:pt x="17460" y="12084"/>
                </a:moveTo>
                <a:lnTo>
                  <a:pt x="13798" y="17800"/>
                </a:lnTo>
                <a:cubicBezTo>
                  <a:pt x="14057" y="18932"/>
                  <a:pt x="14438" y="19831"/>
                  <a:pt x="14916" y="20261"/>
                </a:cubicBezTo>
                <a:cubicBezTo>
                  <a:pt x="16022" y="21254"/>
                  <a:pt x="17193" y="19431"/>
                  <a:pt x="17531" y="16182"/>
                </a:cubicBezTo>
                <a:cubicBezTo>
                  <a:pt x="17677" y="14777"/>
                  <a:pt x="17635" y="13347"/>
                  <a:pt x="17460" y="12084"/>
                </a:cubicBezTo>
                <a:close/>
              </a:path>
            </a:pathLst>
          </a:custGeom>
          <a:solidFill>
            <a:srgbClr val="EBB86B"/>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71" name="Shape 271"/>
          <p:cNvSpPr/>
          <p:nvPr>
            <p:ph type="body" sz="quarter" idx="20"/>
          </p:nvPr>
        </p:nvSpPr>
        <p:spPr>
          <a:xfrm>
            <a:off x="1692855" y="5368159"/>
            <a:ext cx="2615676" cy="816344"/>
          </a:xfrm>
          <a:custGeom>
            <a:avLst/>
            <a:gdLst/>
            <a:ahLst/>
            <a:cxnLst>
              <a:cxn ang="0">
                <a:pos x="wd2" y="hd2"/>
              </a:cxn>
              <a:cxn ang="5400000">
                <a:pos x="wd2" y="hd2"/>
              </a:cxn>
              <a:cxn ang="10800000">
                <a:pos x="wd2" y="hd2"/>
              </a:cxn>
              <a:cxn ang="16200000">
                <a:pos x="wd2" y="hd2"/>
              </a:cxn>
            </a:cxnLst>
            <a:rect l="0" t="0" r="r" b="b"/>
            <a:pathLst>
              <a:path w="21482" h="21502" fill="norm" stroke="1" extrusionOk="0">
                <a:moveTo>
                  <a:pt x="19565" y="30"/>
                </a:moveTo>
                <a:cubicBezTo>
                  <a:pt x="19145" y="-98"/>
                  <a:pt x="18732" y="181"/>
                  <a:pt x="18372" y="793"/>
                </a:cubicBezTo>
                <a:cubicBezTo>
                  <a:pt x="17894" y="1610"/>
                  <a:pt x="17510" y="3013"/>
                  <a:pt x="17339" y="4808"/>
                </a:cubicBezTo>
                <a:cubicBezTo>
                  <a:pt x="17334" y="4860"/>
                  <a:pt x="17334" y="4912"/>
                  <a:pt x="17329" y="4964"/>
                </a:cubicBezTo>
                <a:cubicBezTo>
                  <a:pt x="17061" y="5156"/>
                  <a:pt x="16809" y="5504"/>
                  <a:pt x="16586" y="5989"/>
                </a:cubicBezTo>
                <a:lnTo>
                  <a:pt x="17378" y="9020"/>
                </a:lnTo>
                <a:cubicBezTo>
                  <a:pt x="17390" y="9128"/>
                  <a:pt x="17398" y="9239"/>
                  <a:pt x="17411" y="9344"/>
                </a:cubicBezTo>
                <a:lnTo>
                  <a:pt x="17447" y="9282"/>
                </a:lnTo>
                <a:lnTo>
                  <a:pt x="17734" y="10379"/>
                </a:lnTo>
                <a:lnTo>
                  <a:pt x="17616" y="10578"/>
                </a:lnTo>
                <a:cubicBezTo>
                  <a:pt x="17802" y="11466"/>
                  <a:pt x="18051" y="12216"/>
                  <a:pt x="18353" y="12752"/>
                </a:cubicBezTo>
                <a:lnTo>
                  <a:pt x="19282" y="16296"/>
                </a:lnTo>
                <a:cubicBezTo>
                  <a:pt x="19522" y="15500"/>
                  <a:pt x="19708" y="14515"/>
                  <a:pt x="19807" y="13411"/>
                </a:cubicBezTo>
                <a:cubicBezTo>
                  <a:pt x="20534" y="12911"/>
                  <a:pt x="21161" y="11234"/>
                  <a:pt x="21394" y="8790"/>
                </a:cubicBezTo>
                <a:cubicBezTo>
                  <a:pt x="21542" y="7238"/>
                  <a:pt x="21496" y="5649"/>
                  <a:pt x="21319" y="4254"/>
                </a:cubicBezTo>
                <a:lnTo>
                  <a:pt x="19442" y="7463"/>
                </a:lnTo>
                <a:cubicBezTo>
                  <a:pt x="19423" y="7385"/>
                  <a:pt x="19409" y="7297"/>
                  <a:pt x="19389" y="7222"/>
                </a:cubicBezTo>
                <a:cubicBezTo>
                  <a:pt x="19312" y="6927"/>
                  <a:pt x="19224" y="6657"/>
                  <a:pt x="19132" y="6407"/>
                </a:cubicBezTo>
                <a:lnTo>
                  <a:pt x="21117" y="3020"/>
                </a:lnTo>
                <a:cubicBezTo>
                  <a:pt x="20855" y="1769"/>
                  <a:pt x="20470" y="777"/>
                  <a:pt x="19986" y="302"/>
                </a:cubicBezTo>
                <a:cubicBezTo>
                  <a:pt x="19846" y="165"/>
                  <a:pt x="19706" y="73"/>
                  <a:pt x="19565" y="30"/>
                </a:cubicBezTo>
                <a:close/>
                <a:moveTo>
                  <a:pt x="10084" y="940"/>
                </a:moveTo>
                <a:cubicBezTo>
                  <a:pt x="9663" y="811"/>
                  <a:pt x="9250" y="1091"/>
                  <a:pt x="8891" y="1703"/>
                </a:cubicBezTo>
                <a:cubicBezTo>
                  <a:pt x="8412" y="2519"/>
                  <a:pt x="8032" y="3923"/>
                  <a:pt x="7861" y="5717"/>
                </a:cubicBezTo>
                <a:cubicBezTo>
                  <a:pt x="7784" y="6522"/>
                  <a:pt x="7758" y="7342"/>
                  <a:pt x="7776" y="8132"/>
                </a:cubicBezTo>
                <a:cubicBezTo>
                  <a:pt x="7730" y="8107"/>
                  <a:pt x="7685" y="8064"/>
                  <a:pt x="7639" y="8048"/>
                </a:cubicBezTo>
                <a:lnTo>
                  <a:pt x="7639" y="21502"/>
                </a:lnTo>
                <a:cubicBezTo>
                  <a:pt x="8106" y="21347"/>
                  <a:pt x="8562" y="20726"/>
                  <a:pt x="8920" y="19579"/>
                </a:cubicBezTo>
                <a:cubicBezTo>
                  <a:pt x="9365" y="18150"/>
                  <a:pt x="9560" y="16243"/>
                  <a:pt x="9526" y="14373"/>
                </a:cubicBezTo>
                <a:cubicBezTo>
                  <a:pt x="10020" y="14646"/>
                  <a:pt x="10510" y="14361"/>
                  <a:pt x="10925" y="13610"/>
                </a:cubicBezTo>
                <a:cubicBezTo>
                  <a:pt x="11186" y="14834"/>
                  <a:pt x="11566" y="15818"/>
                  <a:pt x="12043" y="16286"/>
                </a:cubicBezTo>
                <a:cubicBezTo>
                  <a:pt x="13162" y="17383"/>
                  <a:pt x="14347" y="15358"/>
                  <a:pt x="14689" y="11770"/>
                </a:cubicBezTo>
                <a:cubicBezTo>
                  <a:pt x="14837" y="10217"/>
                  <a:pt x="14791" y="8639"/>
                  <a:pt x="14614" y="7243"/>
                </a:cubicBezTo>
                <a:lnTo>
                  <a:pt x="11123" y="13191"/>
                </a:lnTo>
                <a:cubicBezTo>
                  <a:pt x="11421" y="12502"/>
                  <a:pt x="11659" y="11565"/>
                  <a:pt x="11814" y="10432"/>
                </a:cubicBezTo>
                <a:lnTo>
                  <a:pt x="14412" y="6010"/>
                </a:lnTo>
                <a:cubicBezTo>
                  <a:pt x="14150" y="4759"/>
                  <a:pt x="13765" y="3756"/>
                  <a:pt x="13281" y="3281"/>
                </a:cubicBezTo>
                <a:cubicBezTo>
                  <a:pt x="12722" y="2733"/>
                  <a:pt x="12143" y="2967"/>
                  <a:pt x="11664" y="3783"/>
                </a:cubicBezTo>
                <a:cubicBezTo>
                  <a:pt x="11649" y="3809"/>
                  <a:pt x="11637" y="3850"/>
                  <a:pt x="11622" y="3877"/>
                </a:cubicBezTo>
                <a:cubicBezTo>
                  <a:pt x="11361" y="2653"/>
                  <a:pt x="10981" y="1679"/>
                  <a:pt x="10504" y="1212"/>
                </a:cubicBezTo>
                <a:cubicBezTo>
                  <a:pt x="10364" y="1074"/>
                  <a:pt x="10224" y="983"/>
                  <a:pt x="10084" y="940"/>
                </a:cubicBezTo>
                <a:close/>
                <a:moveTo>
                  <a:pt x="11436" y="4274"/>
                </a:moveTo>
                <a:cubicBezTo>
                  <a:pt x="11133" y="4965"/>
                  <a:pt x="10890" y="5909"/>
                  <a:pt x="10732" y="7055"/>
                </a:cubicBezTo>
                <a:lnTo>
                  <a:pt x="8953" y="10087"/>
                </a:lnTo>
                <a:cubicBezTo>
                  <a:pt x="8941" y="10047"/>
                  <a:pt x="8932" y="10001"/>
                  <a:pt x="8920" y="9961"/>
                </a:cubicBezTo>
                <a:cubicBezTo>
                  <a:pt x="8819" y="9638"/>
                  <a:pt x="8708" y="9365"/>
                  <a:pt x="8594" y="9125"/>
                </a:cubicBezTo>
                <a:lnTo>
                  <a:pt x="11436" y="4274"/>
                </a:lnTo>
                <a:close/>
                <a:moveTo>
                  <a:pt x="2313" y="4703"/>
                </a:moveTo>
                <a:cubicBezTo>
                  <a:pt x="1892" y="4575"/>
                  <a:pt x="1479" y="4854"/>
                  <a:pt x="1120" y="5466"/>
                </a:cubicBezTo>
                <a:cubicBezTo>
                  <a:pt x="641" y="6283"/>
                  <a:pt x="261" y="7686"/>
                  <a:pt x="90" y="9480"/>
                </a:cubicBezTo>
                <a:cubicBezTo>
                  <a:pt x="-58" y="11034"/>
                  <a:pt x="-15" y="12621"/>
                  <a:pt x="162" y="14017"/>
                </a:cubicBezTo>
                <a:lnTo>
                  <a:pt x="3865" y="7693"/>
                </a:lnTo>
                <a:cubicBezTo>
                  <a:pt x="3603" y="6442"/>
                  <a:pt x="3221" y="5450"/>
                  <a:pt x="2737" y="4975"/>
                </a:cubicBezTo>
                <a:cubicBezTo>
                  <a:pt x="2597" y="4838"/>
                  <a:pt x="2453" y="4746"/>
                  <a:pt x="2313" y="4703"/>
                </a:cubicBezTo>
                <a:close/>
                <a:moveTo>
                  <a:pt x="16251" y="6888"/>
                </a:moveTo>
                <a:cubicBezTo>
                  <a:pt x="15924" y="7969"/>
                  <a:pt x="15701" y="9379"/>
                  <a:pt x="15657" y="10996"/>
                </a:cubicBezTo>
                <a:cubicBezTo>
                  <a:pt x="15555" y="14735"/>
                  <a:pt x="16418" y="18028"/>
                  <a:pt x="17584" y="18355"/>
                </a:cubicBezTo>
                <a:cubicBezTo>
                  <a:pt x="18088" y="18497"/>
                  <a:pt x="18561" y="18029"/>
                  <a:pt x="18949" y="17185"/>
                </a:cubicBezTo>
                <a:lnTo>
                  <a:pt x="16251" y="6888"/>
                </a:lnTo>
                <a:close/>
                <a:moveTo>
                  <a:pt x="7202" y="8048"/>
                </a:moveTo>
                <a:cubicBezTo>
                  <a:pt x="6735" y="8203"/>
                  <a:pt x="6279" y="8813"/>
                  <a:pt x="5921" y="9961"/>
                </a:cubicBezTo>
                <a:cubicBezTo>
                  <a:pt x="5508" y="11288"/>
                  <a:pt x="5302" y="13031"/>
                  <a:pt x="5302" y="14770"/>
                </a:cubicBezTo>
                <a:cubicBezTo>
                  <a:pt x="5302" y="16509"/>
                  <a:pt x="5508" y="18252"/>
                  <a:pt x="5921" y="19579"/>
                </a:cubicBezTo>
                <a:cubicBezTo>
                  <a:pt x="6279" y="20727"/>
                  <a:pt x="6735" y="21348"/>
                  <a:pt x="7202" y="21502"/>
                </a:cubicBezTo>
                <a:lnTo>
                  <a:pt x="7202" y="8048"/>
                </a:lnTo>
                <a:close/>
                <a:moveTo>
                  <a:pt x="4070" y="8926"/>
                </a:moveTo>
                <a:lnTo>
                  <a:pt x="364" y="15251"/>
                </a:lnTo>
                <a:cubicBezTo>
                  <a:pt x="626" y="16501"/>
                  <a:pt x="1011" y="17494"/>
                  <a:pt x="1495" y="17969"/>
                </a:cubicBezTo>
                <a:cubicBezTo>
                  <a:pt x="2614" y="19066"/>
                  <a:pt x="3799" y="17052"/>
                  <a:pt x="4142" y="13463"/>
                </a:cubicBezTo>
                <a:cubicBezTo>
                  <a:pt x="4290" y="11911"/>
                  <a:pt x="4247" y="10322"/>
                  <a:pt x="4070" y="8926"/>
                </a:cubicBezTo>
                <a:close/>
              </a:path>
            </a:pathLst>
          </a:custGeom>
          <a:solidFill>
            <a:srgbClr val="EBB86B"/>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72" name="Shape 272"/>
          <p:cNvSpPr/>
          <p:nvPr>
            <p:ph type="body" sz="quarter" idx="21"/>
          </p:nvPr>
        </p:nvSpPr>
        <p:spPr>
          <a:xfrm>
            <a:off x="1692855" y="5824989"/>
            <a:ext cx="2615676" cy="751890"/>
          </a:xfrm>
          <a:custGeom>
            <a:avLst/>
            <a:gdLst/>
            <a:ahLst/>
            <a:cxnLst>
              <a:cxn ang="0">
                <a:pos x="wd2" y="hd2"/>
              </a:cxn>
              <a:cxn ang="5400000">
                <a:pos x="wd2" y="hd2"/>
              </a:cxn>
              <a:cxn ang="10800000">
                <a:pos x="wd2" y="hd2"/>
              </a:cxn>
              <a:cxn ang="16200000">
                <a:pos x="wd2" y="hd2"/>
              </a:cxn>
            </a:cxnLst>
            <a:rect l="0" t="0" r="r" b="b"/>
            <a:pathLst>
              <a:path w="21482" h="21251" fill="norm" stroke="1" extrusionOk="0">
                <a:moveTo>
                  <a:pt x="5018" y="32"/>
                </a:moveTo>
                <a:cubicBezTo>
                  <a:pt x="4598" y="-106"/>
                  <a:pt x="4184" y="205"/>
                  <a:pt x="3825" y="862"/>
                </a:cubicBezTo>
                <a:cubicBezTo>
                  <a:pt x="3356" y="1721"/>
                  <a:pt x="2984" y="3194"/>
                  <a:pt x="2808" y="5068"/>
                </a:cubicBezTo>
                <a:cubicBezTo>
                  <a:pt x="2784" y="5038"/>
                  <a:pt x="2762" y="4994"/>
                  <a:pt x="2737" y="4967"/>
                </a:cubicBezTo>
                <a:cubicBezTo>
                  <a:pt x="2177" y="4378"/>
                  <a:pt x="1599" y="4618"/>
                  <a:pt x="1120" y="5494"/>
                </a:cubicBezTo>
                <a:cubicBezTo>
                  <a:pt x="641" y="6370"/>
                  <a:pt x="261" y="7876"/>
                  <a:pt x="90" y="9802"/>
                </a:cubicBezTo>
                <a:cubicBezTo>
                  <a:pt x="-58" y="11468"/>
                  <a:pt x="-15" y="13172"/>
                  <a:pt x="162" y="14670"/>
                </a:cubicBezTo>
                <a:lnTo>
                  <a:pt x="2841" y="9757"/>
                </a:lnTo>
                <a:cubicBezTo>
                  <a:pt x="2850" y="9846"/>
                  <a:pt x="2857" y="9938"/>
                  <a:pt x="2867" y="10026"/>
                </a:cubicBezTo>
                <a:lnTo>
                  <a:pt x="6570" y="3251"/>
                </a:lnTo>
                <a:cubicBezTo>
                  <a:pt x="6308" y="1909"/>
                  <a:pt x="5926" y="833"/>
                  <a:pt x="5442" y="323"/>
                </a:cubicBezTo>
                <a:cubicBezTo>
                  <a:pt x="5302" y="176"/>
                  <a:pt x="5159" y="78"/>
                  <a:pt x="5018" y="32"/>
                </a:cubicBezTo>
                <a:close/>
                <a:moveTo>
                  <a:pt x="19565" y="88"/>
                </a:moveTo>
                <a:cubicBezTo>
                  <a:pt x="19145" y="-50"/>
                  <a:pt x="18732" y="250"/>
                  <a:pt x="18372" y="907"/>
                </a:cubicBezTo>
                <a:cubicBezTo>
                  <a:pt x="17894" y="1783"/>
                  <a:pt x="17510" y="3288"/>
                  <a:pt x="17339" y="5214"/>
                </a:cubicBezTo>
                <a:cubicBezTo>
                  <a:pt x="17230" y="6444"/>
                  <a:pt x="17227" y="7700"/>
                  <a:pt x="17303" y="8871"/>
                </a:cubicBezTo>
                <a:cubicBezTo>
                  <a:pt x="17187" y="9287"/>
                  <a:pt x="17083" y="9736"/>
                  <a:pt x="16997" y="10228"/>
                </a:cubicBezTo>
                <a:lnTo>
                  <a:pt x="17668" y="11305"/>
                </a:lnTo>
                <a:lnTo>
                  <a:pt x="17616" y="11406"/>
                </a:lnTo>
                <a:cubicBezTo>
                  <a:pt x="17878" y="12747"/>
                  <a:pt x="18263" y="13813"/>
                  <a:pt x="18747" y="14322"/>
                </a:cubicBezTo>
                <a:cubicBezTo>
                  <a:pt x="19060" y="14651"/>
                  <a:pt x="19376" y="14692"/>
                  <a:pt x="19680" y="14535"/>
                </a:cubicBezTo>
                <a:lnTo>
                  <a:pt x="20798" y="16330"/>
                </a:lnTo>
                <a:cubicBezTo>
                  <a:pt x="20921" y="15105"/>
                  <a:pt x="20953" y="13764"/>
                  <a:pt x="20872" y="12438"/>
                </a:cubicBezTo>
                <a:cubicBezTo>
                  <a:pt x="21104" y="11628"/>
                  <a:pt x="21291" y="10648"/>
                  <a:pt x="21394" y="9488"/>
                </a:cubicBezTo>
                <a:cubicBezTo>
                  <a:pt x="21542" y="7822"/>
                  <a:pt x="21496" y="6117"/>
                  <a:pt x="21319" y="4619"/>
                </a:cubicBezTo>
                <a:lnTo>
                  <a:pt x="19761" y="7469"/>
                </a:lnTo>
                <a:cubicBezTo>
                  <a:pt x="19583" y="7157"/>
                  <a:pt x="19395" y="6947"/>
                  <a:pt x="19197" y="6818"/>
                </a:cubicBezTo>
                <a:lnTo>
                  <a:pt x="21117" y="3296"/>
                </a:lnTo>
                <a:cubicBezTo>
                  <a:pt x="20855" y="1954"/>
                  <a:pt x="20470" y="889"/>
                  <a:pt x="19986" y="379"/>
                </a:cubicBezTo>
                <a:cubicBezTo>
                  <a:pt x="19846" y="232"/>
                  <a:pt x="19706" y="134"/>
                  <a:pt x="19565" y="88"/>
                </a:cubicBezTo>
                <a:close/>
                <a:moveTo>
                  <a:pt x="10416" y="1367"/>
                </a:moveTo>
                <a:cubicBezTo>
                  <a:pt x="9995" y="1229"/>
                  <a:pt x="9579" y="1540"/>
                  <a:pt x="9220" y="2197"/>
                </a:cubicBezTo>
                <a:cubicBezTo>
                  <a:pt x="8741" y="3073"/>
                  <a:pt x="8361" y="4578"/>
                  <a:pt x="8190" y="6504"/>
                </a:cubicBezTo>
                <a:cubicBezTo>
                  <a:pt x="8042" y="8170"/>
                  <a:pt x="8085" y="9863"/>
                  <a:pt x="8262" y="11361"/>
                </a:cubicBezTo>
                <a:lnTo>
                  <a:pt x="11968" y="4586"/>
                </a:lnTo>
                <a:cubicBezTo>
                  <a:pt x="11706" y="3244"/>
                  <a:pt x="11321" y="2168"/>
                  <a:pt x="10837" y="1658"/>
                </a:cubicBezTo>
                <a:cubicBezTo>
                  <a:pt x="10697" y="1511"/>
                  <a:pt x="10556" y="1412"/>
                  <a:pt x="10416" y="1367"/>
                </a:cubicBezTo>
                <a:close/>
                <a:moveTo>
                  <a:pt x="14663" y="1905"/>
                </a:moveTo>
                <a:cubicBezTo>
                  <a:pt x="14242" y="1767"/>
                  <a:pt x="13829" y="2078"/>
                  <a:pt x="13470" y="2735"/>
                </a:cubicBezTo>
                <a:cubicBezTo>
                  <a:pt x="12991" y="3611"/>
                  <a:pt x="12611" y="5117"/>
                  <a:pt x="12440" y="7042"/>
                </a:cubicBezTo>
                <a:cubicBezTo>
                  <a:pt x="12292" y="8709"/>
                  <a:pt x="12335" y="10401"/>
                  <a:pt x="12512" y="11899"/>
                </a:cubicBezTo>
                <a:lnTo>
                  <a:pt x="16215" y="5124"/>
                </a:lnTo>
                <a:cubicBezTo>
                  <a:pt x="15953" y="3782"/>
                  <a:pt x="15568" y="2706"/>
                  <a:pt x="15084" y="2197"/>
                </a:cubicBezTo>
                <a:cubicBezTo>
                  <a:pt x="14944" y="2049"/>
                  <a:pt x="14803" y="1951"/>
                  <a:pt x="14663" y="1905"/>
                </a:cubicBezTo>
                <a:close/>
                <a:moveTo>
                  <a:pt x="6775" y="4575"/>
                </a:moveTo>
                <a:lnTo>
                  <a:pt x="4096" y="9476"/>
                </a:lnTo>
                <a:cubicBezTo>
                  <a:pt x="4087" y="9388"/>
                  <a:pt x="4080" y="9294"/>
                  <a:pt x="4070" y="9207"/>
                </a:cubicBezTo>
                <a:lnTo>
                  <a:pt x="364" y="15993"/>
                </a:lnTo>
                <a:cubicBezTo>
                  <a:pt x="626" y="17335"/>
                  <a:pt x="1011" y="18400"/>
                  <a:pt x="1495" y="18910"/>
                </a:cubicBezTo>
                <a:cubicBezTo>
                  <a:pt x="2605" y="20077"/>
                  <a:pt x="3779" y="17957"/>
                  <a:pt x="4132" y="14165"/>
                </a:cubicBezTo>
                <a:cubicBezTo>
                  <a:pt x="4156" y="14193"/>
                  <a:pt x="4176" y="14240"/>
                  <a:pt x="4200" y="14266"/>
                </a:cubicBezTo>
                <a:cubicBezTo>
                  <a:pt x="5319" y="15443"/>
                  <a:pt x="6505" y="13282"/>
                  <a:pt x="6847" y="9431"/>
                </a:cubicBezTo>
                <a:cubicBezTo>
                  <a:pt x="6995" y="7766"/>
                  <a:pt x="6952" y="6072"/>
                  <a:pt x="6775" y="4575"/>
                </a:cubicBezTo>
                <a:close/>
                <a:moveTo>
                  <a:pt x="12170" y="5909"/>
                </a:moveTo>
                <a:lnTo>
                  <a:pt x="8467" y="12684"/>
                </a:lnTo>
                <a:cubicBezTo>
                  <a:pt x="8729" y="14026"/>
                  <a:pt x="9114" y="15091"/>
                  <a:pt x="9598" y="15601"/>
                </a:cubicBezTo>
                <a:cubicBezTo>
                  <a:pt x="10717" y="16778"/>
                  <a:pt x="11903" y="14617"/>
                  <a:pt x="12245" y="10766"/>
                </a:cubicBezTo>
                <a:cubicBezTo>
                  <a:pt x="12393" y="9100"/>
                  <a:pt x="12346" y="7407"/>
                  <a:pt x="12170" y="5909"/>
                </a:cubicBezTo>
                <a:close/>
                <a:moveTo>
                  <a:pt x="16420" y="6448"/>
                </a:moveTo>
                <a:lnTo>
                  <a:pt x="12714" y="13223"/>
                </a:lnTo>
                <a:cubicBezTo>
                  <a:pt x="12976" y="14564"/>
                  <a:pt x="13361" y="15641"/>
                  <a:pt x="13845" y="16150"/>
                </a:cubicBezTo>
                <a:cubicBezTo>
                  <a:pt x="14964" y="17328"/>
                  <a:pt x="16150" y="15155"/>
                  <a:pt x="16492" y="11305"/>
                </a:cubicBezTo>
                <a:cubicBezTo>
                  <a:pt x="16640" y="9639"/>
                  <a:pt x="16597" y="7945"/>
                  <a:pt x="16420" y="6448"/>
                </a:cubicBezTo>
                <a:close/>
                <a:moveTo>
                  <a:pt x="16811" y="11585"/>
                </a:moveTo>
                <a:cubicBezTo>
                  <a:pt x="16657" y="13113"/>
                  <a:pt x="16641" y="14804"/>
                  <a:pt x="16814" y="16442"/>
                </a:cubicBezTo>
                <a:cubicBezTo>
                  <a:pt x="17015" y="18334"/>
                  <a:pt x="17418" y="19781"/>
                  <a:pt x="17910" y="20570"/>
                </a:cubicBezTo>
                <a:cubicBezTo>
                  <a:pt x="18401" y="21358"/>
                  <a:pt x="18980" y="21494"/>
                  <a:pt x="19530" y="20805"/>
                </a:cubicBezTo>
                <a:cubicBezTo>
                  <a:pt x="20005" y="20209"/>
                  <a:pt x="20374" y="19075"/>
                  <a:pt x="20615" y="17687"/>
                </a:cubicBezTo>
                <a:lnTo>
                  <a:pt x="16811" y="11585"/>
                </a:lnTo>
                <a:close/>
              </a:path>
            </a:pathLst>
          </a:custGeom>
          <a:solidFill>
            <a:srgbClr val="EBB86B"/>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73" name="Shape 273"/>
          <p:cNvSpPr/>
          <p:nvPr>
            <p:ph type="body" sz="quarter" idx="22"/>
          </p:nvPr>
        </p:nvSpPr>
        <p:spPr>
          <a:xfrm flipH="1">
            <a:off x="2335565" y="6448036"/>
            <a:ext cx="516004" cy="5160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441" y="3164"/>
                </a:moveTo>
                <a:cubicBezTo>
                  <a:pt x="20395" y="5118"/>
                  <a:pt x="21600" y="7818"/>
                  <a:pt x="21600" y="10800"/>
                </a:cubicBezTo>
                <a:cubicBezTo>
                  <a:pt x="21600" y="13381"/>
                  <a:pt x="20658" y="15719"/>
                  <a:pt x="19147" y="17577"/>
                </a:cubicBezTo>
                <a:lnTo>
                  <a:pt x="4028" y="2458"/>
                </a:lnTo>
                <a:cubicBezTo>
                  <a:pt x="5886" y="947"/>
                  <a:pt x="8219" y="0"/>
                  <a:pt x="10800" y="0"/>
                </a:cubicBezTo>
                <a:cubicBezTo>
                  <a:pt x="13782" y="0"/>
                  <a:pt x="16486" y="1210"/>
                  <a:pt x="18441" y="3164"/>
                </a:cubicBezTo>
                <a:close/>
                <a:moveTo>
                  <a:pt x="17577" y="19147"/>
                </a:moveTo>
                <a:cubicBezTo>
                  <a:pt x="15719" y="20657"/>
                  <a:pt x="13380" y="21600"/>
                  <a:pt x="10800" y="21600"/>
                </a:cubicBezTo>
                <a:cubicBezTo>
                  <a:pt x="4836" y="21600"/>
                  <a:pt x="0" y="16764"/>
                  <a:pt x="0" y="10800"/>
                </a:cubicBezTo>
                <a:cubicBezTo>
                  <a:pt x="0" y="8220"/>
                  <a:pt x="948" y="5885"/>
                  <a:pt x="2458" y="4028"/>
                </a:cubicBezTo>
                <a:lnTo>
                  <a:pt x="17577" y="19147"/>
                </a:lnTo>
                <a:close/>
              </a:path>
            </a:pathLst>
          </a:custGeom>
          <a:solidFill>
            <a:srgbClr val="FFD99E"/>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74" name="Shape 274"/>
          <p:cNvSpPr/>
          <p:nvPr>
            <p:ph type="body" sz="quarter" idx="23"/>
          </p:nvPr>
        </p:nvSpPr>
        <p:spPr>
          <a:xfrm rot="20640000">
            <a:off x="2778636" y="6847054"/>
            <a:ext cx="510786" cy="516048"/>
          </a:xfrm>
          <a:custGeom>
            <a:avLst/>
            <a:gdLst/>
            <a:ahLst/>
            <a:cxnLst>
              <a:cxn ang="0">
                <a:pos x="wd2" y="hd2"/>
              </a:cxn>
              <a:cxn ang="5400000">
                <a:pos x="wd2" y="hd2"/>
              </a:cxn>
              <a:cxn ang="10800000">
                <a:pos x="wd2" y="hd2"/>
              </a:cxn>
              <a:cxn ang="16200000">
                <a:pos x="wd2" y="hd2"/>
              </a:cxn>
            </a:cxnLst>
            <a:rect l="0" t="0" r="r" b="b"/>
            <a:pathLst>
              <a:path w="21600" h="20595" fill="norm" stroke="1" extrusionOk="0">
                <a:moveTo>
                  <a:pt x="10800" y="0"/>
                </a:moveTo>
                <a:cubicBezTo>
                  <a:pt x="8008" y="0"/>
                  <a:pt x="5219" y="1008"/>
                  <a:pt x="3089" y="3018"/>
                </a:cubicBezTo>
                <a:cubicBezTo>
                  <a:pt x="1245" y="4758"/>
                  <a:pt x="248" y="6969"/>
                  <a:pt x="0" y="9240"/>
                </a:cubicBezTo>
                <a:lnTo>
                  <a:pt x="21600" y="9240"/>
                </a:lnTo>
                <a:cubicBezTo>
                  <a:pt x="21352" y="6969"/>
                  <a:pt x="20362" y="4758"/>
                  <a:pt x="18518" y="3018"/>
                </a:cubicBezTo>
                <a:cubicBezTo>
                  <a:pt x="16388" y="1008"/>
                  <a:pt x="13592" y="0"/>
                  <a:pt x="10800" y="0"/>
                </a:cubicBezTo>
                <a:close/>
                <a:moveTo>
                  <a:pt x="0" y="11357"/>
                </a:moveTo>
                <a:cubicBezTo>
                  <a:pt x="248" y="13627"/>
                  <a:pt x="1246" y="15840"/>
                  <a:pt x="3089" y="17579"/>
                </a:cubicBezTo>
                <a:cubicBezTo>
                  <a:pt x="7349" y="21600"/>
                  <a:pt x="14258" y="21600"/>
                  <a:pt x="18518" y="17579"/>
                </a:cubicBezTo>
                <a:cubicBezTo>
                  <a:pt x="20361" y="15840"/>
                  <a:pt x="21352" y="13627"/>
                  <a:pt x="21600" y="11357"/>
                </a:cubicBezTo>
                <a:lnTo>
                  <a:pt x="0" y="11357"/>
                </a:lnTo>
                <a:close/>
              </a:path>
            </a:pathLst>
          </a:custGeom>
          <a:solidFill>
            <a:srgbClr val="FFD99E"/>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75" name="Shape 275"/>
          <p:cNvSpPr/>
          <p:nvPr>
            <p:ph type="body" sz="quarter" idx="24"/>
          </p:nvPr>
        </p:nvSpPr>
        <p:spPr>
          <a:xfrm>
            <a:off x="1773312" y="6516675"/>
            <a:ext cx="510786" cy="516048"/>
          </a:xfrm>
          <a:custGeom>
            <a:avLst/>
            <a:gdLst/>
            <a:ahLst/>
            <a:cxnLst>
              <a:cxn ang="0">
                <a:pos x="wd2" y="hd2"/>
              </a:cxn>
              <a:cxn ang="5400000">
                <a:pos x="wd2" y="hd2"/>
              </a:cxn>
              <a:cxn ang="10800000">
                <a:pos x="wd2" y="hd2"/>
              </a:cxn>
              <a:cxn ang="16200000">
                <a:pos x="wd2" y="hd2"/>
              </a:cxn>
            </a:cxnLst>
            <a:rect l="0" t="0" r="r" b="b"/>
            <a:pathLst>
              <a:path w="21600" h="20595" fill="norm" stroke="1" extrusionOk="0">
                <a:moveTo>
                  <a:pt x="10800" y="0"/>
                </a:moveTo>
                <a:cubicBezTo>
                  <a:pt x="8008" y="0"/>
                  <a:pt x="5219" y="1008"/>
                  <a:pt x="3089" y="3018"/>
                </a:cubicBezTo>
                <a:cubicBezTo>
                  <a:pt x="1245" y="4758"/>
                  <a:pt x="248" y="6969"/>
                  <a:pt x="0" y="9240"/>
                </a:cubicBezTo>
                <a:lnTo>
                  <a:pt x="21600" y="9240"/>
                </a:lnTo>
                <a:cubicBezTo>
                  <a:pt x="21352" y="6969"/>
                  <a:pt x="20362" y="4758"/>
                  <a:pt x="18518" y="3018"/>
                </a:cubicBezTo>
                <a:cubicBezTo>
                  <a:pt x="16388" y="1008"/>
                  <a:pt x="13592" y="0"/>
                  <a:pt x="10800" y="0"/>
                </a:cubicBezTo>
                <a:close/>
                <a:moveTo>
                  <a:pt x="0" y="11357"/>
                </a:moveTo>
                <a:cubicBezTo>
                  <a:pt x="248" y="13627"/>
                  <a:pt x="1246" y="15840"/>
                  <a:pt x="3089" y="17579"/>
                </a:cubicBezTo>
                <a:cubicBezTo>
                  <a:pt x="7349" y="21600"/>
                  <a:pt x="14258" y="21600"/>
                  <a:pt x="18518" y="17579"/>
                </a:cubicBezTo>
                <a:cubicBezTo>
                  <a:pt x="20361" y="15840"/>
                  <a:pt x="21352" y="13627"/>
                  <a:pt x="21600" y="11357"/>
                </a:cubicBezTo>
                <a:lnTo>
                  <a:pt x="0" y="11357"/>
                </a:lnTo>
                <a:close/>
              </a:path>
            </a:pathLst>
          </a:custGeom>
          <a:solidFill>
            <a:srgbClr val="FFD28B"/>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76" name="Shape 276"/>
          <p:cNvSpPr/>
          <p:nvPr>
            <p:ph type="body" sz="quarter" idx="25"/>
          </p:nvPr>
        </p:nvSpPr>
        <p:spPr>
          <a:xfrm rot="1500000">
            <a:off x="3698070" y="6586670"/>
            <a:ext cx="510786" cy="516047"/>
          </a:xfrm>
          <a:custGeom>
            <a:avLst/>
            <a:gdLst/>
            <a:ahLst/>
            <a:cxnLst>
              <a:cxn ang="0">
                <a:pos x="wd2" y="hd2"/>
              </a:cxn>
              <a:cxn ang="5400000">
                <a:pos x="wd2" y="hd2"/>
              </a:cxn>
              <a:cxn ang="10800000">
                <a:pos x="wd2" y="hd2"/>
              </a:cxn>
              <a:cxn ang="16200000">
                <a:pos x="wd2" y="hd2"/>
              </a:cxn>
            </a:cxnLst>
            <a:rect l="0" t="0" r="r" b="b"/>
            <a:pathLst>
              <a:path w="21600" h="20595" fill="norm" stroke="1" extrusionOk="0">
                <a:moveTo>
                  <a:pt x="10800" y="0"/>
                </a:moveTo>
                <a:cubicBezTo>
                  <a:pt x="8008" y="0"/>
                  <a:pt x="5219" y="1008"/>
                  <a:pt x="3089" y="3018"/>
                </a:cubicBezTo>
                <a:cubicBezTo>
                  <a:pt x="1245" y="4758"/>
                  <a:pt x="248" y="6969"/>
                  <a:pt x="0" y="9240"/>
                </a:cubicBezTo>
                <a:lnTo>
                  <a:pt x="21600" y="9240"/>
                </a:lnTo>
                <a:cubicBezTo>
                  <a:pt x="21352" y="6969"/>
                  <a:pt x="20362" y="4758"/>
                  <a:pt x="18518" y="3018"/>
                </a:cubicBezTo>
                <a:cubicBezTo>
                  <a:pt x="16388" y="1008"/>
                  <a:pt x="13592" y="0"/>
                  <a:pt x="10800" y="0"/>
                </a:cubicBezTo>
                <a:close/>
                <a:moveTo>
                  <a:pt x="0" y="11357"/>
                </a:moveTo>
                <a:cubicBezTo>
                  <a:pt x="248" y="13627"/>
                  <a:pt x="1246" y="15840"/>
                  <a:pt x="3089" y="17579"/>
                </a:cubicBezTo>
                <a:cubicBezTo>
                  <a:pt x="7349" y="21600"/>
                  <a:pt x="14258" y="21600"/>
                  <a:pt x="18518" y="17579"/>
                </a:cubicBezTo>
                <a:cubicBezTo>
                  <a:pt x="20361" y="15840"/>
                  <a:pt x="21352" y="13627"/>
                  <a:pt x="21600" y="11357"/>
                </a:cubicBezTo>
                <a:lnTo>
                  <a:pt x="0" y="11357"/>
                </a:lnTo>
                <a:close/>
              </a:path>
            </a:pathLst>
          </a:custGeom>
          <a:solidFill>
            <a:srgbClr val="FFD99E"/>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77" name="Shape 277"/>
          <p:cNvSpPr/>
          <p:nvPr>
            <p:ph type="body" sz="quarter" idx="26"/>
          </p:nvPr>
        </p:nvSpPr>
        <p:spPr>
          <a:xfrm>
            <a:off x="2999749" y="6643301"/>
            <a:ext cx="593047" cy="228763"/>
          </a:xfrm>
          <a:custGeom>
            <a:avLst/>
            <a:gdLst/>
            <a:ahLst/>
            <a:cxnLst>
              <a:cxn ang="0">
                <a:pos x="wd2" y="hd2"/>
              </a:cxn>
              <a:cxn ang="5400000">
                <a:pos x="wd2" y="hd2"/>
              </a:cxn>
              <a:cxn ang="10800000">
                <a:pos x="wd2" y="hd2"/>
              </a:cxn>
              <a:cxn ang="16200000">
                <a:pos x="wd2" y="hd2"/>
              </a:cxn>
            </a:cxnLst>
            <a:rect l="0" t="0" r="r" b="b"/>
            <a:pathLst>
              <a:path w="21590" h="21547" fill="norm" stroke="1" extrusionOk="0">
                <a:moveTo>
                  <a:pt x="0" y="0"/>
                </a:moveTo>
                <a:cubicBezTo>
                  <a:pt x="19" y="1113"/>
                  <a:pt x="26" y="2220"/>
                  <a:pt x="24" y="3330"/>
                </a:cubicBezTo>
                <a:cubicBezTo>
                  <a:pt x="22" y="4268"/>
                  <a:pt x="12" y="5206"/>
                  <a:pt x="6" y="6144"/>
                </a:cubicBezTo>
                <a:cubicBezTo>
                  <a:pt x="-5" y="7816"/>
                  <a:pt x="-5" y="9522"/>
                  <a:pt x="223" y="11104"/>
                </a:cubicBezTo>
                <a:cubicBezTo>
                  <a:pt x="334" y="11872"/>
                  <a:pt x="496" y="12584"/>
                  <a:pt x="696" y="13219"/>
                </a:cubicBezTo>
                <a:cubicBezTo>
                  <a:pt x="1161" y="14698"/>
                  <a:pt x="1806" y="15686"/>
                  <a:pt x="2458" y="16564"/>
                </a:cubicBezTo>
                <a:cubicBezTo>
                  <a:pt x="4893" y="19844"/>
                  <a:pt x="7832" y="21600"/>
                  <a:pt x="10747" y="21540"/>
                </a:cubicBezTo>
                <a:lnTo>
                  <a:pt x="10747" y="21547"/>
                </a:lnTo>
                <a:cubicBezTo>
                  <a:pt x="10755" y="21547"/>
                  <a:pt x="10763" y="21547"/>
                  <a:pt x="10771" y="21547"/>
                </a:cubicBezTo>
                <a:cubicBezTo>
                  <a:pt x="10779" y="21547"/>
                  <a:pt x="10787" y="21547"/>
                  <a:pt x="10795" y="21547"/>
                </a:cubicBezTo>
                <a:cubicBezTo>
                  <a:pt x="10803" y="21547"/>
                  <a:pt x="10811" y="21547"/>
                  <a:pt x="10819" y="21547"/>
                </a:cubicBezTo>
                <a:cubicBezTo>
                  <a:pt x="10827" y="21547"/>
                  <a:pt x="10835" y="21547"/>
                  <a:pt x="10843" y="21547"/>
                </a:cubicBezTo>
                <a:lnTo>
                  <a:pt x="10843" y="21540"/>
                </a:lnTo>
                <a:cubicBezTo>
                  <a:pt x="13758" y="21600"/>
                  <a:pt x="16697" y="19844"/>
                  <a:pt x="19132" y="16564"/>
                </a:cubicBezTo>
                <a:cubicBezTo>
                  <a:pt x="19784" y="15686"/>
                  <a:pt x="20429" y="14698"/>
                  <a:pt x="20894" y="13219"/>
                </a:cubicBezTo>
                <a:cubicBezTo>
                  <a:pt x="21094" y="12584"/>
                  <a:pt x="21256" y="11872"/>
                  <a:pt x="21367" y="11104"/>
                </a:cubicBezTo>
                <a:cubicBezTo>
                  <a:pt x="21595" y="9522"/>
                  <a:pt x="21595" y="7816"/>
                  <a:pt x="21584" y="6144"/>
                </a:cubicBezTo>
                <a:cubicBezTo>
                  <a:pt x="21578" y="5206"/>
                  <a:pt x="21568" y="4268"/>
                  <a:pt x="21566" y="3330"/>
                </a:cubicBezTo>
                <a:cubicBezTo>
                  <a:pt x="21564" y="2220"/>
                  <a:pt x="21571" y="1113"/>
                  <a:pt x="21590" y="0"/>
                </a:cubicBezTo>
                <a:cubicBezTo>
                  <a:pt x="21581" y="262"/>
                  <a:pt x="21555" y="515"/>
                  <a:pt x="21533" y="769"/>
                </a:cubicBezTo>
                <a:cubicBezTo>
                  <a:pt x="21463" y="2130"/>
                  <a:pt x="21199" y="3373"/>
                  <a:pt x="20808" y="4522"/>
                </a:cubicBezTo>
                <a:cubicBezTo>
                  <a:pt x="20266" y="6116"/>
                  <a:pt x="19501" y="7593"/>
                  <a:pt x="18585" y="8736"/>
                </a:cubicBezTo>
                <a:cubicBezTo>
                  <a:pt x="17735" y="9796"/>
                  <a:pt x="16788" y="10568"/>
                  <a:pt x="15788" y="11127"/>
                </a:cubicBezTo>
                <a:cubicBezTo>
                  <a:pt x="14210" y="12010"/>
                  <a:pt x="12497" y="12350"/>
                  <a:pt x="10795" y="12350"/>
                </a:cubicBezTo>
                <a:cubicBezTo>
                  <a:pt x="9250" y="12350"/>
                  <a:pt x="7696" y="12062"/>
                  <a:pt x="6242" y="11350"/>
                </a:cubicBezTo>
                <a:cubicBezTo>
                  <a:pt x="5754" y="11129"/>
                  <a:pt x="5273" y="10858"/>
                  <a:pt x="4803" y="10481"/>
                </a:cubicBezTo>
                <a:cubicBezTo>
                  <a:pt x="4170" y="10008"/>
                  <a:pt x="3567" y="9436"/>
                  <a:pt x="3005" y="8736"/>
                </a:cubicBezTo>
                <a:cubicBezTo>
                  <a:pt x="2089" y="7593"/>
                  <a:pt x="1324" y="6116"/>
                  <a:pt x="782" y="4522"/>
                </a:cubicBezTo>
                <a:cubicBezTo>
                  <a:pt x="385" y="3356"/>
                  <a:pt x="122" y="2092"/>
                  <a:pt x="57" y="707"/>
                </a:cubicBezTo>
                <a:cubicBezTo>
                  <a:pt x="37" y="473"/>
                  <a:pt x="9" y="242"/>
                  <a:pt x="0" y="0"/>
                </a:cubicBezTo>
                <a:close/>
              </a:path>
            </a:pathLst>
          </a:custGeom>
          <a:solidFill>
            <a:srgbClr val="FFD18B"/>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78" name="Shape 278"/>
          <p:cNvSpPr/>
          <p:nvPr>
            <p:ph type="body" sz="quarter" idx="27"/>
          </p:nvPr>
        </p:nvSpPr>
        <p:spPr>
          <a:xfrm>
            <a:off x="3000473" y="6517118"/>
            <a:ext cx="591577" cy="259947"/>
          </a:xfrm>
          <a:custGeom>
            <a:avLst/>
            <a:gdLst/>
            <a:ahLst/>
            <a:cxnLst>
              <a:cxn ang="0">
                <a:pos x="wd2" y="hd2"/>
              </a:cxn>
              <a:cxn ang="5400000">
                <a:pos x="wd2" y="hd2"/>
              </a:cxn>
              <a:cxn ang="10800000">
                <a:pos x="wd2" y="hd2"/>
              </a:cxn>
              <a:cxn ang="16200000">
                <a:pos x="wd2" y="hd2"/>
              </a:cxn>
            </a:cxnLst>
            <a:rect l="0" t="0" r="r" b="b"/>
            <a:pathLst>
              <a:path w="21513" h="21598" fill="norm" stroke="1" extrusionOk="0">
                <a:moveTo>
                  <a:pt x="11453" y="1"/>
                </a:moveTo>
                <a:lnTo>
                  <a:pt x="10464" y="21560"/>
                </a:lnTo>
                <a:cubicBezTo>
                  <a:pt x="10565" y="21562"/>
                  <a:pt x="10664" y="21598"/>
                  <a:pt x="10765" y="21598"/>
                </a:cubicBezTo>
                <a:cubicBezTo>
                  <a:pt x="13542" y="21598"/>
                  <a:pt x="16353" y="20831"/>
                  <a:pt x="18542" y="18420"/>
                </a:cubicBezTo>
                <a:cubicBezTo>
                  <a:pt x="19457" y="17412"/>
                  <a:pt x="20213" y="16111"/>
                  <a:pt x="20755" y="14705"/>
                </a:cubicBezTo>
                <a:cubicBezTo>
                  <a:pt x="21245" y="13431"/>
                  <a:pt x="21557" y="12037"/>
                  <a:pt x="21509" y="10455"/>
                </a:cubicBezTo>
                <a:cubicBezTo>
                  <a:pt x="21456" y="8739"/>
                  <a:pt x="21018" y="7406"/>
                  <a:pt x="20470" y="6243"/>
                </a:cubicBezTo>
                <a:cubicBezTo>
                  <a:pt x="19908" y="5051"/>
                  <a:pt x="19211" y="3929"/>
                  <a:pt x="18442" y="3064"/>
                </a:cubicBezTo>
                <a:cubicBezTo>
                  <a:pt x="16432" y="803"/>
                  <a:pt x="14025" y="129"/>
                  <a:pt x="11620" y="1"/>
                </a:cubicBezTo>
                <a:cubicBezTo>
                  <a:pt x="11564" y="-2"/>
                  <a:pt x="11508" y="3"/>
                  <a:pt x="11453" y="1"/>
                </a:cubicBezTo>
                <a:close/>
                <a:moveTo>
                  <a:pt x="9458" y="78"/>
                </a:moveTo>
                <a:cubicBezTo>
                  <a:pt x="7186" y="249"/>
                  <a:pt x="4941" y="957"/>
                  <a:pt x="3072" y="3064"/>
                </a:cubicBezTo>
                <a:cubicBezTo>
                  <a:pt x="2304" y="3931"/>
                  <a:pt x="1606" y="5051"/>
                  <a:pt x="1044" y="6243"/>
                </a:cubicBezTo>
                <a:cubicBezTo>
                  <a:pt x="496" y="7406"/>
                  <a:pt x="57" y="8739"/>
                  <a:pt x="5" y="10455"/>
                </a:cubicBezTo>
                <a:cubicBezTo>
                  <a:pt x="-43" y="12037"/>
                  <a:pt x="269" y="13431"/>
                  <a:pt x="759" y="14705"/>
                </a:cubicBezTo>
                <a:cubicBezTo>
                  <a:pt x="1301" y="16112"/>
                  <a:pt x="2057" y="17412"/>
                  <a:pt x="2972" y="18420"/>
                </a:cubicBezTo>
                <a:cubicBezTo>
                  <a:pt x="4529" y="20135"/>
                  <a:pt x="6433" y="20845"/>
                  <a:pt x="8385" y="21215"/>
                </a:cubicBezTo>
                <a:lnTo>
                  <a:pt x="9458" y="78"/>
                </a:lnTo>
                <a:close/>
              </a:path>
            </a:pathLst>
          </a:custGeom>
          <a:solidFill>
            <a:srgbClr val="FFDA9E"/>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79" name="Shape 279"/>
          <p:cNvSpPr/>
          <p:nvPr>
            <p:ph type="body" sz="quarter" idx="28"/>
          </p:nvPr>
        </p:nvSpPr>
        <p:spPr>
          <a:xfrm flipH="1" rot="20580000">
            <a:off x="3273900" y="7072607"/>
            <a:ext cx="593047" cy="228763"/>
          </a:xfrm>
          <a:custGeom>
            <a:avLst/>
            <a:gdLst/>
            <a:ahLst/>
            <a:cxnLst>
              <a:cxn ang="0">
                <a:pos x="wd2" y="hd2"/>
              </a:cxn>
              <a:cxn ang="5400000">
                <a:pos x="wd2" y="hd2"/>
              </a:cxn>
              <a:cxn ang="10800000">
                <a:pos x="wd2" y="hd2"/>
              </a:cxn>
              <a:cxn ang="16200000">
                <a:pos x="wd2" y="hd2"/>
              </a:cxn>
            </a:cxnLst>
            <a:rect l="0" t="0" r="r" b="b"/>
            <a:pathLst>
              <a:path w="21590" h="21547" fill="norm" stroke="1" extrusionOk="0">
                <a:moveTo>
                  <a:pt x="0" y="0"/>
                </a:moveTo>
                <a:cubicBezTo>
                  <a:pt x="19" y="1113"/>
                  <a:pt x="26" y="2220"/>
                  <a:pt x="24" y="3330"/>
                </a:cubicBezTo>
                <a:cubicBezTo>
                  <a:pt x="22" y="4268"/>
                  <a:pt x="12" y="5206"/>
                  <a:pt x="6" y="6144"/>
                </a:cubicBezTo>
                <a:cubicBezTo>
                  <a:pt x="-5" y="7816"/>
                  <a:pt x="-5" y="9522"/>
                  <a:pt x="223" y="11104"/>
                </a:cubicBezTo>
                <a:cubicBezTo>
                  <a:pt x="334" y="11872"/>
                  <a:pt x="496" y="12584"/>
                  <a:pt x="696" y="13219"/>
                </a:cubicBezTo>
                <a:cubicBezTo>
                  <a:pt x="1161" y="14698"/>
                  <a:pt x="1806" y="15686"/>
                  <a:pt x="2458" y="16564"/>
                </a:cubicBezTo>
                <a:cubicBezTo>
                  <a:pt x="4893" y="19844"/>
                  <a:pt x="7832" y="21600"/>
                  <a:pt x="10747" y="21540"/>
                </a:cubicBezTo>
                <a:lnTo>
                  <a:pt x="10747" y="21547"/>
                </a:lnTo>
                <a:cubicBezTo>
                  <a:pt x="10755" y="21547"/>
                  <a:pt x="10763" y="21547"/>
                  <a:pt x="10771" y="21547"/>
                </a:cubicBezTo>
                <a:cubicBezTo>
                  <a:pt x="10779" y="21547"/>
                  <a:pt x="10787" y="21547"/>
                  <a:pt x="10795" y="21547"/>
                </a:cubicBezTo>
                <a:cubicBezTo>
                  <a:pt x="10803" y="21547"/>
                  <a:pt x="10811" y="21547"/>
                  <a:pt x="10819" y="21547"/>
                </a:cubicBezTo>
                <a:cubicBezTo>
                  <a:pt x="10827" y="21547"/>
                  <a:pt x="10835" y="21547"/>
                  <a:pt x="10843" y="21547"/>
                </a:cubicBezTo>
                <a:lnTo>
                  <a:pt x="10843" y="21540"/>
                </a:lnTo>
                <a:cubicBezTo>
                  <a:pt x="13758" y="21600"/>
                  <a:pt x="16697" y="19844"/>
                  <a:pt x="19132" y="16564"/>
                </a:cubicBezTo>
                <a:cubicBezTo>
                  <a:pt x="19784" y="15686"/>
                  <a:pt x="20429" y="14698"/>
                  <a:pt x="20894" y="13219"/>
                </a:cubicBezTo>
                <a:cubicBezTo>
                  <a:pt x="21094" y="12584"/>
                  <a:pt x="21256" y="11872"/>
                  <a:pt x="21367" y="11104"/>
                </a:cubicBezTo>
                <a:cubicBezTo>
                  <a:pt x="21595" y="9522"/>
                  <a:pt x="21595" y="7816"/>
                  <a:pt x="21584" y="6144"/>
                </a:cubicBezTo>
                <a:cubicBezTo>
                  <a:pt x="21578" y="5206"/>
                  <a:pt x="21568" y="4268"/>
                  <a:pt x="21566" y="3330"/>
                </a:cubicBezTo>
                <a:cubicBezTo>
                  <a:pt x="21564" y="2220"/>
                  <a:pt x="21571" y="1113"/>
                  <a:pt x="21590" y="0"/>
                </a:cubicBezTo>
                <a:cubicBezTo>
                  <a:pt x="21581" y="262"/>
                  <a:pt x="21555" y="515"/>
                  <a:pt x="21533" y="769"/>
                </a:cubicBezTo>
                <a:cubicBezTo>
                  <a:pt x="21463" y="2130"/>
                  <a:pt x="21199" y="3373"/>
                  <a:pt x="20808" y="4522"/>
                </a:cubicBezTo>
                <a:cubicBezTo>
                  <a:pt x="20266" y="6116"/>
                  <a:pt x="19501" y="7593"/>
                  <a:pt x="18585" y="8736"/>
                </a:cubicBezTo>
                <a:cubicBezTo>
                  <a:pt x="17735" y="9796"/>
                  <a:pt x="16788" y="10568"/>
                  <a:pt x="15788" y="11127"/>
                </a:cubicBezTo>
                <a:cubicBezTo>
                  <a:pt x="14210" y="12010"/>
                  <a:pt x="12497" y="12350"/>
                  <a:pt x="10795" y="12350"/>
                </a:cubicBezTo>
                <a:cubicBezTo>
                  <a:pt x="9250" y="12350"/>
                  <a:pt x="7696" y="12062"/>
                  <a:pt x="6242" y="11350"/>
                </a:cubicBezTo>
                <a:cubicBezTo>
                  <a:pt x="5754" y="11129"/>
                  <a:pt x="5273" y="10858"/>
                  <a:pt x="4803" y="10481"/>
                </a:cubicBezTo>
                <a:cubicBezTo>
                  <a:pt x="4170" y="10008"/>
                  <a:pt x="3567" y="9436"/>
                  <a:pt x="3005" y="8736"/>
                </a:cubicBezTo>
                <a:cubicBezTo>
                  <a:pt x="2089" y="7593"/>
                  <a:pt x="1324" y="6116"/>
                  <a:pt x="782" y="4522"/>
                </a:cubicBezTo>
                <a:cubicBezTo>
                  <a:pt x="385" y="3356"/>
                  <a:pt x="122" y="2092"/>
                  <a:pt x="57" y="707"/>
                </a:cubicBezTo>
                <a:cubicBezTo>
                  <a:pt x="37" y="473"/>
                  <a:pt x="9" y="242"/>
                  <a:pt x="0" y="0"/>
                </a:cubicBezTo>
                <a:close/>
              </a:path>
            </a:pathLst>
          </a:custGeom>
          <a:solidFill>
            <a:srgbClr val="FFD18B"/>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80" name="Shape 280"/>
          <p:cNvSpPr/>
          <p:nvPr>
            <p:ph type="body" sz="quarter" idx="29"/>
          </p:nvPr>
        </p:nvSpPr>
        <p:spPr>
          <a:xfrm flipH="1" rot="20580000">
            <a:off x="3242312" y="6951252"/>
            <a:ext cx="591577" cy="259947"/>
          </a:xfrm>
          <a:custGeom>
            <a:avLst/>
            <a:gdLst/>
            <a:ahLst/>
            <a:cxnLst>
              <a:cxn ang="0">
                <a:pos x="wd2" y="hd2"/>
              </a:cxn>
              <a:cxn ang="5400000">
                <a:pos x="wd2" y="hd2"/>
              </a:cxn>
              <a:cxn ang="10800000">
                <a:pos x="wd2" y="hd2"/>
              </a:cxn>
              <a:cxn ang="16200000">
                <a:pos x="wd2" y="hd2"/>
              </a:cxn>
            </a:cxnLst>
            <a:rect l="0" t="0" r="r" b="b"/>
            <a:pathLst>
              <a:path w="21513" h="21598" fill="norm" stroke="1" extrusionOk="0">
                <a:moveTo>
                  <a:pt x="11453" y="1"/>
                </a:moveTo>
                <a:lnTo>
                  <a:pt x="10464" y="21560"/>
                </a:lnTo>
                <a:cubicBezTo>
                  <a:pt x="10565" y="21562"/>
                  <a:pt x="10664" y="21598"/>
                  <a:pt x="10765" y="21598"/>
                </a:cubicBezTo>
                <a:cubicBezTo>
                  <a:pt x="13542" y="21598"/>
                  <a:pt x="16353" y="20831"/>
                  <a:pt x="18542" y="18420"/>
                </a:cubicBezTo>
                <a:cubicBezTo>
                  <a:pt x="19457" y="17412"/>
                  <a:pt x="20213" y="16111"/>
                  <a:pt x="20755" y="14705"/>
                </a:cubicBezTo>
                <a:cubicBezTo>
                  <a:pt x="21245" y="13431"/>
                  <a:pt x="21557" y="12037"/>
                  <a:pt x="21509" y="10455"/>
                </a:cubicBezTo>
                <a:cubicBezTo>
                  <a:pt x="21456" y="8739"/>
                  <a:pt x="21018" y="7406"/>
                  <a:pt x="20470" y="6243"/>
                </a:cubicBezTo>
                <a:cubicBezTo>
                  <a:pt x="19908" y="5051"/>
                  <a:pt x="19211" y="3929"/>
                  <a:pt x="18442" y="3064"/>
                </a:cubicBezTo>
                <a:cubicBezTo>
                  <a:pt x="16432" y="803"/>
                  <a:pt x="14025" y="129"/>
                  <a:pt x="11620" y="1"/>
                </a:cubicBezTo>
                <a:cubicBezTo>
                  <a:pt x="11564" y="-2"/>
                  <a:pt x="11508" y="3"/>
                  <a:pt x="11453" y="1"/>
                </a:cubicBezTo>
                <a:close/>
                <a:moveTo>
                  <a:pt x="9458" y="78"/>
                </a:moveTo>
                <a:cubicBezTo>
                  <a:pt x="7186" y="249"/>
                  <a:pt x="4941" y="957"/>
                  <a:pt x="3072" y="3064"/>
                </a:cubicBezTo>
                <a:cubicBezTo>
                  <a:pt x="2304" y="3931"/>
                  <a:pt x="1606" y="5051"/>
                  <a:pt x="1044" y="6243"/>
                </a:cubicBezTo>
                <a:cubicBezTo>
                  <a:pt x="496" y="7406"/>
                  <a:pt x="57" y="8739"/>
                  <a:pt x="5" y="10455"/>
                </a:cubicBezTo>
                <a:cubicBezTo>
                  <a:pt x="-43" y="12037"/>
                  <a:pt x="269" y="13431"/>
                  <a:pt x="759" y="14705"/>
                </a:cubicBezTo>
                <a:cubicBezTo>
                  <a:pt x="1301" y="16112"/>
                  <a:pt x="2057" y="17412"/>
                  <a:pt x="2972" y="18420"/>
                </a:cubicBezTo>
                <a:cubicBezTo>
                  <a:pt x="4529" y="20135"/>
                  <a:pt x="6433" y="20845"/>
                  <a:pt x="8385" y="21215"/>
                </a:cubicBezTo>
                <a:lnTo>
                  <a:pt x="9458" y="78"/>
                </a:lnTo>
                <a:close/>
              </a:path>
            </a:pathLst>
          </a:custGeom>
          <a:solidFill>
            <a:srgbClr val="FFDA9E"/>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81" name="Shape 281"/>
          <p:cNvSpPr/>
          <p:nvPr>
            <p:ph type="body" sz="quarter" idx="30"/>
          </p:nvPr>
        </p:nvSpPr>
        <p:spPr>
          <a:xfrm rot="720000">
            <a:off x="2165664" y="7095059"/>
            <a:ext cx="593047" cy="228764"/>
          </a:xfrm>
          <a:custGeom>
            <a:avLst/>
            <a:gdLst/>
            <a:ahLst/>
            <a:cxnLst>
              <a:cxn ang="0">
                <a:pos x="wd2" y="hd2"/>
              </a:cxn>
              <a:cxn ang="5400000">
                <a:pos x="wd2" y="hd2"/>
              </a:cxn>
              <a:cxn ang="10800000">
                <a:pos x="wd2" y="hd2"/>
              </a:cxn>
              <a:cxn ang="16200000">
                <a:pos x="wd2" y="hd2"/>
              </a:cxn>
            </a:cxnLst>
            <a:rect l="0" t="0" r="r" b="b"/>
            <a:pathLst>
              <a:path w="21590" h="21547" fill="norm" stroke="1" extrusionOk="0">
                <a:moveTo>
                  <a:pt x="0" y="0"/>
                </a:moveTo>
                <a:cubicBezTo>
                  <a:pt x="19" y="1113"/>
                  <a:pt x="26" y="2220"/>
                  <a:pt x="24" y="3330"/>
                </a:cubicBezTo>
                <a:cubicBezTo>
                  <a:pt x="22" y="4268"/>
                  <a:pt x="12" y="5206"/>
                  <a:pt x="6" y="6144"/>
                </a:cubicBezTo>
                <a:cubicBezTo>
                  <a:pt x="-5" y="7816"/>
                  <a:pt x="-5" y="9522"/>
                  <a:pt x="223" y="11104"/>
                </a:cubicBezTo>
                <a:cubicBezTo>
                  <a:pt x="334" y="11872"/>
                  <a:pt x="496" y="12584"/>
                  <a:pt x="696" y="13219"/>
                </a:cubicBezTo>
                <a:cubicBezTo>
                  <a:pt x="1161" y="14698"/>
                  <a:pt x="1806" y="15686"/>
                  <a:pt x="2458" y="16564"/>
                </a:cubicBezTo>
                <a:cubicBezTo>
                  <a:pt x="4893" y="19844"/>
                  <a:pt x="7832" y="21600"/>
                  <a:pt x="10747" y="21540"/>
                </a:cubicBezTo>
                <a:lnTo>
                  <a:pt x="10747" y="21547"/>
                </a:lnTo>
                <a:cubicBezTo>
                  <a:pt x="10755" y="21547"/>
                  <a:pt x="10763" y="21547"/>
                  <a:pt x="10771" y="21547"/>
                </a:cubicBezTo>
                <a:cubicBezTo>
                  <a:pt x="10779" y="21547"/>
                  <a:pt x="10787" y="21547"/>
                  <a:pt x="10795" y="21547"/>
                </a:cubicBezTo>
                <a:cubicBezTo>
                  <a:pt x="10803" y="21547"/>
                  <a:pt x="10811" y="21547"/>
                  <a:pt x="10819" y="21547"/>
                </a:cubicBezTo>
                <a:cubicBezTo>
                  <a:pt x="10827" y="21547"/>
                  <a:pt x="10835" y="21547"/>
                  <a:pt x="10843" y="21547"/>
                </a:cubicBezTo>
                <a:lnTo>
                  <a:pt x="10843" y="21540"/>
                </a:lnTo>
                <a:cubicBezTo>
                  <a:pt x="13758" y="21600"/>
                  <a:pt x="16697" y="19844"/>
                  <a:pt x="19132" y="16564"/>
                </a:cubicBezTo>
                <a:cubicBezTo>
                  <a:pt x="19784" y="15686"/>
                  <a:pt x="20429" y="14698"/>
                  <a:pt x="20894" y="13219"/>
                </a:cubicBezTo>
                <a:cubicBezTo>
                  <a:pt x="21094" y="12584"/>
                  <a:pt x="21256" y="11872"/>
                  <a:pt x="21367" y="11104"/>
                </a:cubicBezTo>
                <a:cubicBezTo>
                  <a:pt x="21595" y="9522"/>
                  <a:pt x="21595" y="7816"/>
                  <a:pt x="21584" y="6144"/>
                </a:cubicBezTo>
                <a:cubicBezTo>
                  <a:pt x="21578" y="5206"/>
                  <a:pt x="21568" y="4268"/>
                  <a:pt x="21566" y="3330"/>
                </a:cubicBezTo>
                <a:cubicBezTo>
                  <a:pt x="21564" y="2220"/>
                  <a:pt x="21571" y="1113"/>
                  <a:pt x="21590" y="0"/>
                </a:cubicBezTo>
                <a:cubicBezTo>
                  <a:pt x="21581" y="262"/>
                  <a:pt x="21555" y="515"/>
                  <a:pt x="21533" y="769"/>
                </a:cubicBezTo>
                <a:cubicBezTo>
                  <a:pt x="21463" y="2130"/>
                  <a:pt x="21199" y="3373"/>
                  <a:pt x="20808" y="4522"/>
                </a:cubicBezTo>
                <a:cubicBezTo>
                  <a:pt x="20266" y="6116"/>
                  <a:pt x="19501" y="7593"/>
                  <a:pt x="18585" y="8736"/>
                </a:cubicBezTo>
                <a:cubicBezTo>
                  <a:pt x="17735" y="9796"/>
                  <a:pt x="16788" y="10568"/>
                  <a:pt x="15788" y="11127"/>
                </a:cubicBezTo>
                <a:cubicBezTo>
                  <a:pt x="14210" y="12010"/>
                  <a:pt x="12497" y="12350"/>
                  <a:pt x="10795" y="12350"/>
                </a:cubicBezTo>
                <a:cubicBezTo>
                  <a:pt x="9250" y="12350"/>
                  <a:pt x="7696" y="12062"/>
                  <a:pt x="6242" y="11350"/>
                </a:cubicBezTo>
                <a:cubicBezTo>
                  <a:pt x="5754" y="11129"/>
                  <a:pt x="5273" y="10858"/>
                  <a:pt x="4803" y="10481"/>
                </a:cubicBezTo>
                <a:cubicBezTo>
                  <a:pt x="4170" y="10008"/>
                  <a:pt x="3567" y="9436"/>
                  <a:pt x="3005" y="8736"/>
                </a:cubicBezTo>
                <a:cubicBezTo>
                  <a:pt x="2089" y="7593"/>
                  <a:pt x="1324" y="6116"/>
                  <a:pt x="782" y="4522"/>
                </a:cubicBezTo>
                <a:cubicBezTo>
                  <a:pt x="385" y="3356"/>
                  <a:pt x="122" y="2092"/>
                  <a:pt x="57" y="707"/>
                </a:cubicBezTo>
                <a:cubicBezTo>
                  <a:pt x="37" y="473"/>
                  <a:pt x="9" y="242"/>
                  <a:pt x="0" y="0"/>
                </a:cubicBezTo>
                <a:close/>
              </a:path>
            </a:pathLst>
          </a:custGeom>
          <a:solidFill>
            <a:srgbClr val="FFD18B"/>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82" name="Shape 282"/>
          <p:cNvSpPr/>
          <p:nvPr>
            <p:ph type="body" sz="quarter" idx="31"/>
          </p:nvPr>
        </p:nvSpPr>
        <p:spPr>
          <a:xfrm rot="720000">
            <a:off x="2189381" y="6971290"/>
            <a:ext cx="591577" cy="259947"/>
          </a:xfrm>
          <a:custGeom>
            <a:avLst/>
            <a:gdLst/>
            <a:ahLst/>
            <a:cxnLst>
              <a:cxn ang="0">
                <a:pos x="wd2" y="hd2"/>
              </a:cxn>
              <a:cxn ang="5400000">
                <a:pos x="wd2" y="hd2"/>
              </a:cxn>
              <a:cxn ang="10800000">
                <a:pos x="wd2" y="hd2"/>
              </a:cxn>
              <a:cxn ang="16200000">
                <a:pos x="wd2" y="hd2"/>
              </a:cxn>
            </a:cxnLst>
            <a:rect l="0" t="0" r="r" b="b"/>
            <a:pathLst>
              <a:path w="21513" h="21598" fill="norm" stroke="1" extrusionOk="0">
                <a:moveTo>
                  <a:pt x="11453" y="1"/>
                </a:moveTo>
                <a:lnTo>
                  <a:pt x="10464" y="21560"/>
                </a:lnTo>
                <a:cubicBezTo>
                  <a:pt x="10565" y="21562"/>
                  <a:pt x="10664" y="21598"/>
                  <a:pt x="10765" y="21598"/>
                </a:cubicBezTo>
                <a:cubicBezTo>
                  <a:pt x="13542" y="21598"/>
                  <a:pt x="16353" y="20831"/>
                  <a:pt x="18542" y="18420"/>
                </a:cubicBezTo>
                <a:cubicBezTo>
                  <a:pt x="19457" y="17412"/>
                  <a:pt x="20213" y="16111"/>
                  <a:pt x="20755" y="14705"/>
                </a:cubicBezTo>
                <a:cubicBezTo>
                  <a:pt x="21245" y="13431"/>
                  <a:pt x="21557" y="12037"/>
                  <a:pt x="21509" y="10455"/>
                </a:cubicBezTo>
                <a:cubicBezTo>
                  <a:pt x="21456" y="8739"/>
                  <a:pt x="21018" y="7406"/>
                  <a:pt x="20470" y="6243"/>
                </a:cubicBezTo>
                <a:cubicBezTo>
                  <a:pt x="19908" y="5051"/>
                  <a:pt x="19211" y="3929"/>
                  <a:pt x="18442" y="3064"/>
                </a:cubicBezTo>
                <a:cubicBezTo>
                  <a:pt x="16432" y="803"/>
                  <a:pt x="14025" y="129"/>
                  <a:pt x="11620" y="1"/>
                </a:cubicBezTo>
                <a:cubicBezTo>
                  <a:pt x="11564" y="-2"/>
                  <a:pt x="11508" y="3"/>
                  <a:pt x="11453" y="1"/>
                </a:cubicBezTo>
                <a:close/>
                <a:moveTo>
                  <a:pt x="9458" y="78"/>
                </a:moveTo>
                <a:cubicBezTo>
                  <a:pt x="7186" y="249"/>
                  <a:pt x="4941" y="957"/>
                  <a:pt x="3072" y="3064"/>
                </a:cubicBezTo>
                <a:cubicBezTo>
                  <a:pt x="2304" y="3931"/>
                  <a:pt x="1606" y="5051"/>
                  <a:pt x="1044" y="6243"/>
                </a:cubicBezTo>
                <a:cubicBezTo>
                  <a:pt x="496" y="7406"/>
                  <a:pt x="57" y="8739"/>
                  <a:pt x="5" y="10455"/>
                </a:cubicBezTo>
                <a:cubicBezTo>
                  <a:pt x="-43" y="12037"/>
                  <a:pt x="269" y="13431"/>
                  <a:pt x="759" y="14705"/>
                </a:cubicBezTo>
                <a:cubicBezTo>
                  <a:pt x="1301" y="16112"/>
                  <a:pt x="2057" y="17412"/>
                  <a:pt x="2972" y="18420"/>
                </a:cubicBezTo>
                <a:cubicBezTo>
                  <a:pt x="4529" y="20135"/>
                  <a:pt x="6433" y="20845"/>
                  <a:pt x="8385" y="21215"/>
                </a:cubicBezTo>
                <a:lnTo>
                  <a:pt x="9458" y="78"/>
                </a:lnTo>
                <a:close/>
              </a:path>
            </a:pathLst>
          </a:custGeom>
          <a:solidFill>
            <a:srgbClr val="FFDA9E"/>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83" name="Shape 283"/>
          <p:cNvSpPr/>
          <p:nvPr>
            <p:ph type="body" sz="quarter" idx="32"/>
          </p:nvPr>
        </p:nvSpPr>
        <p:spPr>
          <a:xfrm rot="1080000">
            <a:off x="2689405" y="5951968"/>
            <a:ext cx="516047" cy="510787"/>
          </a:xfrm>
          <a:custGeom>
            <a:avLst/>
            <a:gdLst/>
            <a:ahLst/>
            <a:cxnLst>
              <a:cxn ang="0">
                <a:pos x="wd2" y="hd2"/>
              </a:cxn>
              <a:cxn ang="5400000">
                <a:pos x="wd2" y="hd2"/>
              </a:cxn>
              <a:cxn ang="10800000">
                <a:pos x="wd2" y="hd2"/>
              </a:cxn>
              <a:cxn ang="16200000">
                <a:pos x="wd2" y="hd2"/>
              </a:cxn>
            </a:cxnLst>
            <a:rect l="0" t="0" r="r" b="b"/>
            <a:pathLst>
              <a:path w="20595" h="21600" fill="norm" stroke="1" extrusionOk="0">
                <a:moveTo>
                  <a:pt x="0" y="10800"/>
                </a:moveTo>
                <a:cubicBezTo>
                  <a:pt x="0" y="13592"/>
                  <a:pt x="1008" y="16381"/>
                  <a:pt x="3018" y="18511"/>
                </a:cubicBezTo>
                <a:cubicBezTo>
                  <a:pt x="4758" y="20355"/>
                  <a:pt x="6969" y="21352"/>
                  <a:pt x="9240" y="21600"/>
                </a:cubicBezTo>
                <a:lnTo>
                  <a:pt x="9240" y="0"/>
                </a:lnTo>
                <a:cubicBezTo>
                  <a:pt x="6969" y="248"/>
                  <a:pt x="4758" y="1238"/>
                  <a:pt x="3018" y="3082"/>
                </a:cubicBezTo>
                <a:cubicBezTo>
                  <a:pt x="1008" y="5212"/>
                  <a:pt x="0" y="8008"/>
                  <a:pt x="0" y="10800"/>
                </a:cubicBezTo>
                <a:close/>
                <a:moveTo>
                  <a:pt x="11357" y="21600"/>
                </a:moveTo>
                <a:cubicBezTo>
                  <a:pt x="13627" y="21352"/>
                  <a:pt x="15840" y="20354"/>
                  <a:pt x="17579" y="18511"/>
                </a:cubicBezTo>
                <a:cubicBezTo>
                  <a:pt x="21600" y="14251"/>
                  <a:pt x="21600" y="7342"/>
                  <a:pt x="17579" y="3082"/>
                </a:cubicBezTo>
                <a:cubicBezTo>
                  <a:pt x="15840" y="1239"/>
                  <a:pt x="13627" y="248"/>
                  <a:pt x="11357" y="0"/>
                </a:cubicBezTo>
                <a:lnTo>
                  <a:pt x="11357" y="21600"/>
                </a:lnTo>
                <a:close/>
              </a:path>
            </a:pathLst>
          </a:custGeom>
          <a:solidFill>
            <a:srgbClr val="FFD28B"/>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84" name="Shape 284"/>
          <p:cNvSpPr/>
          <p:nvPr>
            <p:ph type="body" sz="quarter" idx="33"/>
          </p:nvPr>
        </p:nvSpPr>
        <p:spPr>
          <a:xfrm flipH="1">
            <a:off x="3792526" y="6073712"/>
            <a:ext cx="516005" cy="5160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441" y="3164"/>
                </a:moveTo>
                <a:cubicBezTo>
                  <a:pt x="20395" y="5118"/>
                  <a:pt x="21600" y="7818"/>
                  <a:pt x="21600" y="10800"/>
                </a:cubicBezTo>
                <a:cubicBezTo>
                  <a:pt x="21600" y="13381"/>
                  <a:pt x="20658" y="15719"/>
                  <a:pt x="19147" y="17577"/>
                </a:cubicBezTo>
                <a:lnTo>
                  <a:pt x="4028" y="2458"/>
                </a:lnTo>
                <a:cubicBezTo>
                  <a:pt x="5886" y="947"/>
                  <a:pt x="8219" y="0"/>
                  <a:pt x="10800" y="0"/>
                </a:cubicBezTo>
                <a:cubicBezTo>
                  <a:pt x="13782" y="0"/>
                  <a:pt x="16486" y="1210"/>
                  <a:pt x="18441" y="3164"/>
                </a:cubicBezTo>
                <a:close/>
                <a:moveTo>
                  <a:pt x="17577" y="19147"/>
                </a:moveTo>
                <a:cubicBezTo>
                  <a:pt x="15719" y="20657"/>
                  <a:pt x="13380" y="21600"/>
                  <a:pt x="10800" y="21600"/>
                </a:cubicBezTo>
                <a:cubicBezTo>
                  <a:pt x="4836" y="21600"/>
                  <a:pt x="0" y="16764"/>
                  <a:pt x="0" y="10800"/>
                </a:cubicBezTo>
                <a:cubicBezTo>
                  <a:pt x="0" y="8220"/>
                  <a:pt x="948" y="5885"/>
                  <a:pt x="2458" y="4028"/>
                </a:cubicBezTo>
                <a:lnTo>
                  <a:pt x="17577" y="19147"/>
                </a:lnTo>
                <a:close/>
              </a:path>
            </a:pathLst>
          </a:custGeom>
          <a:solidFill>
            <a:srgbClr val="FFD28B"/>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85" name="Shape 285"/>
          <p:cNvSpPr/>
          <p:nvPr>
            <p:ph type="body" sz="quarter" idx="34"/>
          </p:nvPr>
        </p:nvSpPr>
        <p:spPr>
          <a:xfrm flipH="1">
            <a:off x="2142791" y="5858613"/>
            <a:ext cx="516005" cy="5160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441" y="3164"/>
                </a:moveTo>
                <a:cubicBezTo>
                  <a:pt x="20395" y="5118"/>
                  <a:pt x="21600" y="7818"/>
                  <a:pt x="21600" y="10800"/>
                </a:cubicBezTo>
                <a:cubicBezTo>
                  <a:pt x="21600" y="13381"/>
                  <a:pt x="20658" y="15719"/>
                  <a:pt x="19147" y="17577"/>
                </a:cubicBezTo>
                <a:lnTo>
                  <a:pt x="4028" y="2458"/>
                </a:lnTo>
                <a:cubicBezTo>
                  <a:pt x="5886" y="947"/>
                  <a:pt x="8219" y="0"/>
                  <a:pt x="10800" y="0"/>
                </a:cubicBezTo>
                <a:cubicBezTo>
                  <a:pt x="13782" y="0"/>
                  <a:pt x="16486" y="1210"/>
                  <a:pt x="18441" y="3164"/>
                </a:cubicBezTo>
                <a:close/>
                <a:moveTo>
                  <a:pt x="17577" y="19147"/>
                </a:moveTo>
                <a:cubicBezTo>
                  <a:pt x="15719" y="20657"/>
                  <a:pt x="13380" y="21600"/>
                  <a:pt x="10800" y="21600"/>
                </a:cubicBezTo>
                <a:cubicBezTo>
                  <a:pt x="4836" y="21600"/>
                  <a:pt x="0" y="16764"/>
                  <a:pt x="0" y="10800"/>
                </a:cubicBezTo>
                <a:cubicBezTo>
                  <a:pt x="0" y="8220"/>
                  <a:pt x="948" y="5885"/>
                  <a:pt x="2458" y="4028"/>
                </a:cubicBezTo>
                <a:lnTo>
                  <a:pt x="17577" y="19147"/>
                </a:lnTo>
                <a:close/>
              </a:path>
            </a:pathLst>
          </a:custGeom>
          <a:solidFill>
            <a:srgbClr val="FFD28B"/>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86" name="Shape 286"/>
          <p:cNvSpPr/>
          <p:nvPr>
            <p:ph type="body" sz="quarter" idx="35"/>
          </p:nvPr>
        </p:nvSpPr>
        <p:spPr>
          <a:xfrm flipH="1">
            <a:off x="3216522" y="6042100"/>
            <a:ext cx="516005" cy="5160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441" y="3164"/>
                </a:moveTo>
                <a:cubicBezTo>
                  <a:pt x="20395" y="5118"/>
                  <a:pt x="21600" y="7818"/>
                  <a:pt x="21600" y="10800"/>
                </a:cubicBezTo>
                <a:cubicBezTo>
                  <a:pt x="21600" y="13381"/>
                  <a:pt x="20658" y="15719"/>
                  <a:pt x="19147" y="17577"/>
                </a:cubicBezTo>
                <a:lnTo>
                  <a:pt x="4028" y="2458"/>
                </a:lnTo>
                <a:cubicBezTo>
                  <a:pt x="5886" y="947"/>
                  <a:pt x="8219" y="0"/>
                  <a:pt x="10800" y="0"/>
                </a:cubicBezTo>
                <a:cubicBezTo>
                  <a:pt x="13782" y="0"/>
                  <a:pt x="16486" y="1210"/>
                  <a:pt x="18441" y="3164"/>
                </a:cubicBezTo>
                <a:close/>
                <a:moveTo>
                  <a:pt x="17577" y="19147"/>
                </a:moveTo>
                <a:cubicBezTo>
                  <a:pt x="15719" y="20657"/>
                  <a:pt x="13380" y="21600"/>
                  <a:pt x="10800" y="21600"/>
                </a:cubicBezTo>
                <a:cubicBezTo>
                  <a:pt x="4836" y="21600"/>
                  <a:pt x="0" y="16764"/>
                  <a:pt x="0" y="10800"/>
                </a:cubicBezTo>
                <a:cubicBezTo>
                  <a:pt x="0" y="8220"/>
                  <a:pt x="948" y="5885"/>
                  <a:pt x="2458" y="4028"/>
                </a:cubicBezTo>
                <a:lnTo>
                  <a:pt x="17577" y="19147"/>
                </a:lnTo>
                <a:close/>
              </a:path>
            </a:pathLst>
          </a:custGeom>
          <a:solidFill>
            <a:srgbClr val="FFD99E"/>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87" name="Shape 287"/>
          <p:cNvSpPr/>
          <p:nvPr>
            <p:ph type="body" sz="quarter" idx="36"/>
          </p:nvPr>
        </p:nvSpPr>
        <p:spPr>
          <a:xfrm rot="2760000">
            <a:off x="1618559" y="6122423"/>
            <a:ext cx="516047" cy="199061"/>
          </a:xfrm>
          <a:custGeom>
            <a:avLst/>
            <a:gdLst/>
            <a:ahLst/>
            <a:cxnLst>
              <a:cxn ang="0">
                <a:pos x="wd2" y="hd2"/>
              </a:cxn>
              <a:cxn ang="5400000">
                <a:pos x="wd2" y="hd2"/>
              </a:cxn>
              <a:cxn ang="10800000">
                <a:pos x="wd2" y="hd2"/>
              </a:cxn>
              <a:cxn ang="16200000">
                <a:pos x="wd2" y="hd2"/>
              </a:cxn>
            </a:cxnLst>
            <a:rect l="0" t="0" r="r" b="b"/>
            <a:pathLst>
              <a:path w="21590" h="21547" fill="norm" stroke="1" extrusionOk="0">
                <a:moveTo>
                  <a:pt x="0" y="0"/>
                </a:moveTo>
                <a:cubicBezTo>
                  <a:pt x="19" y="1113"/>
                  <a:pt x="26" y="2220"/>
                  <a:pt x="24" y="3330"/>
                </a:cubicBezTo>
                <a:cubicBezTo>
                  <a:pt x="22" y="4268"/>
                  <a:pt x="12" y="5206"/>
                  <a:pt x="6" y="6144"/>
                </a:cubicBezTo>
                <a:cubicBezTo>
                  <a:pt x="-5" y="7816"/>
                  <a:pt x="-5" y="9522"/>
                  <a:pt x="223" y="11104"/>
                </a:cubicBezTo>
                <a:cubicBezTo>
                  <a:pt x="334" y="11872"/>
                  <a:pt x="496" y="12584"/>
                  <a:pt x="696" y="13219"/>
                </a:cubicBezTo>
                <a:cubicBezTo>
                  <a:pt x="1161" y="14698"/>
                  <a:pt x="1806" y="15686"/>
                  <a:pt x="2458" y="16564"/>
                </a:cubicBezTo>
                <a:cubicBezTo>
                  <a:pt x="4893" y="19844"/>
                  <a:pt x="7832" y="21600"/>
                  <a:pt x="10747" y="21540"/>
                </a:cubicBezTo>
                <a:lnTo>
                  <a:pt x="10747" y="21547"/>
                </a:lnTo>
                <a:cubicBezTo>
                  <a:pt x="10755" y="21547"/>
                  <a:pt x="10763" y="21547"/>
                  <a:pt x="10771" y="21547"/>
                </a:cubicBezTo>
                <a:cubicBezTo>
                  <a:pt x="10779" y="21547"/>
                  <a:pt x="10787" y="21547"/>
                  <a:pt x="10795" y="21547"/>
                </a:cubicBezTo>
                <a:cubicBezTo>
                  <a:pt x="10803" y="21547"/>
                  <a:pt x="10811" y="21547"/>
                  <a:pt x="10819" y="21547"/>
                </a:cubicBezTo>
                <a:cubicBezTo>
                  <a:pt x="10827" y="21547"/>
                  <a:pt x="10835" y="21547"/>
                  <a:pt x="10843" y="21547"/>
                </a:cubicBezTo>
                <a:lnTo>
                  <a:pt x="10843" y="21540"/>
                </a:lnTo>
                <a:cubicBezTo>
                  <a:pt x="13758" y="21600"/>
                  <a:pt x="16697" y="19844"/>
                  <a:pt x="19132" y="16564"/>
                </a:cubicBezTo>
                <a:cubicBezTo>
                  <a:pt x="19784" y="15686"/>
                  <a:pt x="20429" y="14698"/>
                  <a:pt x="20894" y="13219"/>
                </a:cubicBezTo>
                <a:cubicBezTo>
                  <a:pt x="21094" y="12584"/>
                  <a:pt x="21256" y="11872"/>
                  <a:pt x="21367" y="11104"/>
                </a:cubicBezTo>
                <a:cubicBezTo>
                  <a:pt x="21595" y="9522"/>
                  <a:pt x="21595" y="7816"/>
                  <a:pt x="21584" y="6144"/>
                </a:cubicBezTo>
                <a:cubicBezTo>
                  <a:pt x="21578" y="5206"/>
                  <a:pt x="21568" y="4268"/>
                  <a:pt x="21566" y="3330"/>
                </a:cubicBezTo>
                <a:cubicBezTo>
                  <a:pt x="21564" y="2220"/>
                  <a:pt x="21571" y="1113"/>
                  <a:pt x="21590" y="0"/>
                </a:cubicBezTo>
                <a:cubicBezTo>
                  <a:pt x="21581" y="262"/>
                  <a:pt x="21555" y="515"/>
                  <a:pt x="21533" y="769"/>
                </a:cubicBezTo>
                <a:cubicBezTo>
                  <a:pt x="21463" y="2130"/>
                  <a:pt x="21199" y="3373"/>
                  <a:pt x="20808" y="4522"/>
                </a:cubicBezTo>
                <a:cubicBezTo>
                  <a:pt x="20266" y="6116"/>
                  <a:pt x="19501" y="7593"/>
                  <a:pt x="18585" y="8736"/>
                </a:cubicBezTo>
                <a:cubicBezTo>
                  <a:pt x="17735" y="9796"/>
                  <a:pt x="16788" y="10568"/>
                  <a:pt x="15788" y="11127"/>
                </a:cubicBezTo>
                <a:cubicBezTo>
                  <a:pt x="14210" y="12010"/>
                  <a:pt x="12497" y="12350"/>
                  <a:pt x="10795" y="12350"/>
                </a:cubicBezTo>
                <a:cubicBezTo>
                  <a:pt x="9250" y="12350"/>
                  <a:pt x="7696" y="12062"/>
                  <a:pt x="6242" y="11350"/>
                </a:cubicBezTo>
                <a:cubicBezTo>
                  <a:pt x="5754" y="11129"/>
                  <a:pt x="5273" y="10858"/>
                  <a:pt x="4803" y="10481"/>
                </a:cubicBezTo>
                <a:cubicBezTo>
                  <a:pt x="4170" y="10008"/>
                  <a:pt x="3567" y="9436"/>
                  <a:pt x="3005" y="8736"/>
                </a:cubicBezTo>
                <a:cubicBezTo>
                  <a:pt x="2089" y="7593"/>
                  <a:pt x="1324" y="6116"/>
                  <a:pt x="782" y="4522"/>
                </a:cubicBezTo>
                <a:cubicBezTo>
                  <a:pt x="385" y="3356"/>
                  <a:pt x="122" y="2092"/>
                  <a:pt x="57" y="707"/>
                </a:cubicBezTo>
                <a:cubicBezTo>
                  <a:pt x="37" y="473"/>
                  <a:pt x="9" y="242"/>
                  <a:pt x="0" y="0"/>
                </a:cubicBezTo>
                <a:close/>
              </a:path>
            </a:pathLst>
          </a:custGeom>
          <a:solidFill>
            <a:srgbClr val="FFD18B"/>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88" name="Shape 288"/>
          <p:cNvSpPr/>
          <p:nvPr>
            <p:ph type="body" sz="quarter" idx="37"/>
          </p:nvPr>
        </p:nvSpPr>
        <p:spPr>
          <a:xfrm rot="2760000">
            <a:off x="1688415" y="6041999"/>
            <a:ext cx="514768" cy="226197"/>
          </a:xfrm>
          <a:custGeom>
            <a:avLst/>
            <a:gdLst/>
            <a:ahLst/>
            <a:cxnLst>
              <a:cxn ang="0">
                <a:pos x="wd2" y="hd2"/>
              </a:cxn>
              <a:cxn ang="5400000">
                <a:pos x="wd2" y="hd2"/>
              </a:cxn>
              <a:cxn ang="10800000">
                <a:pos x="wd2" y="hd2"/>
              </a:cxn>
              <a:cxn ang="16200000">
                <a:pos x="wd2" y="hd2"/>
              </a:cxn>
            </a:cxnLst>
            <a:rect l="0" t="0" r="r" b="b"/>
            <a:pathLst>
              <a:path w="21513" h="21598" fill="norm" stroke="1" extrusionOk="0">
                <a:moveTo>
                  <a:pt x="11453" y="1"/>
                </a:moveTo>
                <a:lnTo>
                  <a:pt x="10464" y="21560"/>
                </a:lnTo>
                <a:cubicBezTo>
                  <a:pt x="10565" y="21562"/>
                  <a:pt x="10664" y="21598"/>
                  <a:pt x="10765" y="21598"/>
                </a:cubicBezTo>
                <a:cubicBezTo>
                  <a:pt x="13542" y="21598"/>
                  <a:pt x="16353" y="20831"/>
                  <a:pt x="18542" y="18420"/>
                </a:cubicBezTo>
                <a:cubicBezTo>
                  <a:pt x="19457" y="17412"/>
                  <a:pt x="20213" y="16111"/>
                  <a:pt x="20755" y="14705"/>
                </a:cubicBezTo>
                <a:cubicBezTo>
                  <a:pt x="21245" y="13431"/>
                  <a:pt x="21557" y="12037"/>
                  <a:pt x="21509" y="10455"/>
                </a:cubicBezTo>
                <a:cubicBezTo>
                  <a:pt x="21456" y="8739"/>
                  <a:pt x="21018" y="7406"/>
                  <a:pt x="20470" y="6243"/>
                </a:cubicBezTo>
                <a:cubicBezTo>
                  <a:pt x="19908" y="5051"/>
                  <a:pt x="19211" y="3929"/>
                  <a:pt x="18442" y="3064"/>
                </a:cubicBezTo>
                <a:cubicBezTo>
                  <a:pt x="16432" y="803"/>
                  <a:pt x="14025" y="129"/>
                  <a:pt x="11620" y="1"/>
                </a:cubicBezTo>
                <a:cubicBezTo>
                  <a:pt x="11564" y="-2"/>
                  <a:pt x="11508" y="3"/>
                  <a:pt x="11453" y="1"/>
                </a:cubicBezTo>
                <a:close/>
                <a:moveTo>
                  <a:pt x="9458" y="78"/>
                </a:moveTo>
                <a:cubicBezTo>
                  <a:pt x="7186" y="249"/>
                  <a:pt x="4941" y="957"/>
                  <a:pt x="3072" y="3064"/>
                </a:cubicBezTo>
                <a:cubicBezTo>
                  <a:pt x="2304" y="3931"/>
                  <a:pt x="1606" y="5051"/>
                  <a:pt x="1044" y="6243"/>
                </a:cubicBezTo>
                <a:cubicBezTo>
                  <a:pt x="496" y="7406"/>
                  <a:pt x="57" y="8739"/>
                  <a:pt x="5" y="10455"/>
                </a:cubicBezTo>
                <a:cubicBezTo>
                  <a:pt x="-43" y="12037"/>
                  <a:pt x="269" y="13431"/>
                  <a:pt x="759" y="14705"/>
                </a:cubicBezTo>
                <a:cubicBezTo>
                  <a:pt x="1301" y="16112"/>
                  <a:pt x="2057" y="17412"/>
                  <a:pt x="2972" y="18420"/>
                </a:cubicBezTo>
                <a:cubicBezTo>
                  <a:pt x="4529" y="20135"/>
                  <a:pt x="6433" y="20845"/>
                  <a:pt x="8385" y="21215"/>
                </a:cubicBezTo>
                <a:lnTo>
                  <a:pt x="9458" y="78"/>
                </a:lnTo>
                <a:close/>
              </a:path>
            </a:pathLst>
          </a:custGeom>
          <a:solidFill>
            <a:srgbClr val="FFDA9E"/>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89" name="Shape 289"/>
          <p:cNvSpPr/>
          <p:nvPr>
            <p:ph type="body" sz="quarter" idx="38"/>
          </p:nvPr>
        </p:nvSpPr>
        <p:spPr>
          <a:xfrm>
            <a:off x="2575731" y="5297751"/>
            <a:ext cx="516005" cy="5160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436" y="3159"/>
                </a:moveTo>
                <a:cubicBezTo>
                  <a:pt x="16482" y="1205"/>
                  <a:pt x="13782" y="0"/>
                  <a:pt x="10800" y="0"/>
                </a:cubicBezTo>
                <a:cubicBezTo>
                  <a:pt x="8219" y="0"/>
                  <a:pt x="5881" y="942"/>
                  <a:pt x="4023" y="2453"/>
                </a:cubicBezTo>
                <a:lnTo>
                  <a:pt x="19142" y="17572"/>
                </a:lnTo>
                <a:cubicBezTo>
                  <a:pt x="20653" y="15714"/>
                  <a:pt x="21600" y="13381"/>
                  <a:pt x="21600" y="10800"/>
                </a:cubicBezTo>
                <a:cubicBezTo>
                  <a:pt x="21600" y="7818"/>
                  <a:pt x="20390" y="5114"/>
                  <a:pt x="18436" y="3159"/>
                </a:cubicBezTo>
                <a:close/>
                <a:moveTo>
                  <a:pt x="2453" y="4023"/>
                </a:moveTo>
                <a:cubicBezTo>
                  <a:pt x="943" y="5881"/>
                  <a:pt x="0" y="8220"/>
                  <a:pt x="0" y="10800"/>
                </a:cubicBezTo>
                <a:cubicBezTo>
                  <a:pt x="0" y="16764"/>
                  <a:pt x="4836" y="21600"/>
                  <a:pt x="10800" y="21600"/>
                </a:cubicBezTo>
                <a:cubicBezTo>
                  <a:pt x="13380" y="21600"/>
                  <a:pt x="15715" y="20652"/>
                  <a:pt x="17572" y="19142"/>
                </a:cubicBezTo>
                <a:lnTo>
                  <a:pt x="2453" y="4023"/>
                </a:lnTo>
                <a:close/>
              </a:path>
            </a:pathLst>
          </a:custGeom>
          <a:solidFill>
            <a:srgbClr val="FFD28B"/>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90" name="Shape 290"/>
          <p:cNvSpPr/>
          <p:nvPr>
            <p:ph type="body" sz="quarter" idx="39"/>
          </p:nvPr>
        </p:nvSpPr>
        <p:spPr>
          <a:xfrm>
            <a:off x="3582571" y="4490152"/>
            <a:ext cx="516005" cy="5160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436" y="3159"/>
                </a:moveTo>
                <a:cubicBezTo>
                  <a:pt x="16482" y="1205"/>
                  <a:pt x="13782" y="0"/>
                  <a:pt x="10800" y="0"/>
                </a:cubicBezTo>
                <a:cubicBezTo>
                  <a:pt x="8219" y="0"/>
                  <a:pt x="5881" y="942"/>
                  <a:pt x="4023" y="2453"/>
                </a:cubicBezTo>
                <a:lnTo>
                  <a:pt x="19142" y="17572"/>
                </a:lnTo>
                <a:cubicBezTo>
                  <a:pt x="20653" y="15714"/>
                  <a:pt x="21600" y="13381"/>
                  <a:pt x="21600" y="10800"/>
                </a:cubicBezTo>
                <a:cubicBezTo>
                  <a:pt x="21600" y="7818"/>
                  <a:pt x="20390" y="5114"/>
                  <a:pt x="18436" y="3159"/>
                </a:cubicBezTo>
                <a:close/>
                <a:moveTo>
                  <a:pt x="2453" y="4023"/>
                </a:moveTo>
                <a:cubicBezTo>
                  <a:pt x="943" y="5881"/>
                  <a:pt x="0" y="8220"/>
                  <a:pt x="0" y="10800"/>
                </a:cubicBezTo>
                <a:cubicBezTo>
                  <a:pt x="0" y="16764"/>
                  <a:pt x="4836" y="21600"/>
                  <a:pt x="10800" y="21600"/>
                </a:cubicBezTo>
                <a:cubicBezTo>
                  <a:pt x="13380" y="21600"/>
                  <a:pt x="15715" y="20652"/>
                  <a:pt x="17572" y="19142"/>
                </a:cubicBezTo>
                <a:lnTo>
                  <a:pt x="2453" y="4023"/>
                </a:lnTo>
                <a:close/>
              </a:path>
            </a:pathLst>
          </a:custGeom>
          <a:solidFill>
            <a:srgbClr val="FFD28B"/>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91" name="Shape 291"/>
          <p:cNvSpPr/>
          <p:nvPr>
            <p:ph type="body" sz="quarter" idx="40"/>
          </p:nvPr>
        </p:nvSpPr>
        <p:spPr>
          <a:xfrm>
            <a:off x="1747645" y="5297888"/>
            <a:ext cx="510787" cy="516047"/>
          </a:xfrm>
          <a:custGeom>
            <a:avLst/>
            <a:gdLst/>
            <a:ahLst/>
            <a:cxnLst>
              <a:cxn ang="0">
                <a:pos x="wd2" y="hd2"/>
              </a:cxn>
              <a:cxn ang="5400000">
                <a:pos x="wd2" y="hd2"/>
              </a:cxn>
              <a:cxn ang="10800000">
                <a:pos x="wd2" y="hd2"/>
              </a:cxn>
              <a:cxn ang="16200000">
                <a:pos x="wd2" y="hd2"/>
              </a:cxn>
            </a:cxnLst>
            <a:rect l="0" t="0" r="r" b="b"/>
            <a:pathLst>
              <a:path w="21600" h="20595" fill="norm" stroke="1" extrusionOk="0">
                <a:moveTo>
                  <a:pt x="10800" y="0"/>
                </a:moveTo>
                <a:cubicBezTo>
                  <a:pt x="8008" y="0"/>
                  <a:pt x="5219" y="1008"/>
                  <a:pt x="3089" y="3018"/>
                </a:cubicBezTo>
                <a:cubicBezTo>
                  <a:pt x="1245" y="4758"/>
                  <a:pt x="248" y="6969"/>
                  <a:pt x="0" y="9240"/>
                </a:cubicBezTo>
                <a:lnTo>
                  <a:pt x="21600" y="9240"/>
                </a:lnTo>
                <a:cubicBezTo>
                  <a:pt x="21352" y="6969"/>
                  <a:pt x="20362" y="4758"/>
                  <a:pt x="18518" y="3018"/>
                </a:cubicBezTo>
                <a:cubicBezTo>
                  <a:pt x="16388" y="1008"/>
                  <a:pt x="13592" y="0"/>
                  <a:pt x="10800" y="0"/>
                </a:cubicBezTo>
                <a:close/>
                <a:moveTo>
                  <a:pt x="0" y="11357"/>
                </a:moveTo>
                <a:cubicBezTo>
                  <a:pt x="248" y="13627"/>
                  <a:pt x="1246" y="15840"/>
                  <a:pt x="3089" y="17579"/>
                </a:cubicBezTo>
                <a:cubicBezTo>
                  <a:pt x="7349" y="21600"/>
                  <a:pt x="14258" y="21600"/>
                  <a:pt x="18518" y="17579"/>
                </a:cubicBezTo>
                <a:cubicBezTo>
                  <a:pt x="20361" y="15840"/>
                  <a:pt x="21352" y="13627"/>
                  <a:pt x="21600" y="11357"/>
                </a:cubicBezTo>
                <a:lnTo>
                  <a:pt x="0" y="11357"/>
                </a:lnTo>
                <a:close/>
              </a:path>
            </a:pathLst>
          </a:custGeom>
          <a:solidFill>
            <a:srgbClr val="FFD99E"/>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92" name="Shape 292"/>
          <p:cNvSpPr/>
          <p:nvPr>
            <p:ph type="body" sz="quarter" idx="41"/>
          </p:nvPr>
        </p:nvSpPr>
        <p:spPr>
          <a:xfrm>
            <a:off x="3672403" y="5620456"/>
            <a:ext cx="510787" cy="516048"/>
          </a:xfrm>
          <a:custGeom>
            <a:avLst/>
            <a:gdLst/>
            <a:ahLst/>
            <a:cxnLst>
              <a:cxn ang="0">
                <a:pos x="wd2" y="hd2"/>
              </a:cxn>
              <a:cxn ang="5400000">
                <a:pos x="wd2" y="hd2"/>
              </a:cxn>
              <a:cxn ang="10800000">
                <a:pos x="wd2" y="hd2"/>
              </a:cxn>
              <a:cxn ang="16200000">
                <a:pos x="wd2" y="hd2"/>
              </a:cxn>
            </a:cxnLst>
            <a:rect l="0" t="0" r="r" b="b"/>
            <a:pathLst>
              <a:path w="21600" h="20595" fill="norm" stroke="1" extrusionOk="0">
                <a:moveTo>
                  <a:pt x="10800" y="0"/>
                </a:moveTo>
                <a:cubicBezTo>
                  <a:pt x="8008" y="0"/>
                  <a:pt x="5219" y="1008"/>
                  <a:pt x="3089" y="3018"/>
                </a:cubicBezTo>
                <a:cubicBezTo>
                  <a:pt x="1245" y="4758"/>
                  <a:pt x="248" y="6969"/>
                  <a:pt x="0" y="9240"/>
                </a:cubicBezTo>
                <a:lnTo>
                  <a:pt x="21600" y="9240"/>
                </a:lnTo>
                <a:cubicBezTo>
                  <a:pt x="21352" y="6969"/>
                  <a:pt x="20362" y="4758"/>
                  <a:pt x="18518" y="3018"/>
                </a:cubicBezTo>
                <a:cubicBezTo>
                  <a:pt x="16388" y="1008"/>
                  <a:pt x="13592" y="0"/>
                  <a:pt x="10800" y="0"/>
                </a:cubicBezTo>
                <a:close/>
                <a:moveTo>
                  <a:pt x="0" y="11357"/>
                </a:moveTo>
                <a:cubicBezTo>
                  <a:pt x="248" y="13627"/>
                  <a:pt x="1246" y="15840"/>
                  <a:pt x="3089" y="17579"/>
                </a:cubicBezTo>
                <a:cubicBezTo>
                  <a:pt x="7349" y="21600"/>
                  <a:pt x="14258" y="21600"/>
                  <a:pt x="18518" y="17579"/>
                </a:cubicBezTo>
                <a:cubicBezTo>
                  <a:pt x="20361" y="15840"/>
                  <a:pt x="21352" y="13627"/>
                  <a:pt x="21600" y="11357"/>
                </a:cubicBezTo>
                <a:lnTo>
                  <a:pt x="0" y="11357"/>
                </a:lnTo>
                <a:close/>
              </a:path>
            </a:pathLst>
          </a:custGeom>
          <a:solidFill>
            <a:srgbClr val="FFD99E"/>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93" name="Shape 293"/>
          <p:cNvSpPr/>
          <p:nvPr>
            <p:ph type="body" sz="quarter" idx="42"/>
          </p:nvPr>
        </p:nvSpPr>
        <p:spPr>
          <a:xfrm>
            <a:off x="2990779" y="4919024"/>
            <a:ext cx="510786" cy="516048"/>
          </a:xfrm>
          <a:custGeom>
            <a:avLst/>
            <a:gdLst/>
            <a:ahLst/>
            <a:cxnLst>
              <a:cxn ang="0">
                <a:pos x="wd2" y="hd2"/>
              </a:cxn>
              <a:cxn ang="5400000">
                <a:pos x="wd2" y="hd2"/>
              </a:cxn>
              <a:cxn ang="10800000">
                <a:pos x="wd2" y="hd2"/>
              </a:cxn>
              <a:cxn ang="16200000">
                <a:pos x="wd2" y="hd2"/>
              </a:cxn>
            </a:cxnLst>
            <a:rect l="0" t="0" r="r" b="b"/>
            <a:pathLst>
              <a:path w="21600" h="20595" fill="norm" stroke="1" extrusionOk="0">
                <a:moveTo>
                  <a:pt x="10800" y="0"/>
                </a:moveTo>
                <a:cubicBezTo>
                  <a:pt x="8008" y="0"/>
                  <a:pt x="5219" y="1008"/>
                  <a:pt x="3089" y="3018"/>
                </a:cubicBezTo>
                <a:cubicBezTo>
                  <a:pt x="1245" y="4758"/>
                  <a:pt x="248" y="6969"/>
                  <a:pt x="0" y="9240"/>
                </a:cubicBezTo>
                <a:lnTo>
                  <a:pt x="21600" y="9240"/>
                </a:lnTo>
                <a:cubicBezTo>
                  <a:pt x="21352" y="6969"/>
                  <a:pt x="20362" y="4758"/>
                  <a:pt x="18518" y="3018"/>
                </a:cubicBezTo>
                <a:cubicBezTo>
                  <a:pt x="16388" y="1008"/>
                  <a:pt x="13592" y="0"/>
                  <a:pt x="10800" y="0"/>
                </a:cubicBezTo>
                <a:close/>
                <a:moveTo>
                  <a:pt x="0" y="11357"/>
                </a:moveTo>
                <a:cubicBezTo>
                  <a:pt x="248" y="13627"/>
                  <a:pt x="1246" y="15840"/>
                  <a:pt x="3089" y="17579"/>
                </a:cubicBezTo>
                <a:cubicBezTo>
                  <a:pt x="7349" y="21600"/>
                  <a:pt x="14258" y="21600"/>
                  <a:pt x="18518" y="17579"/>
                </a:cubicBezTo>
                <a:cubicBezTo>
                  <a:pt x="20361" y="15840"/>
                  <a:pt x="21352" y="13627"/>
                  <a:pt x="21600" y="11357"/>
                </a:cubicBezTo>
                <a:lnTo>
                  <a:pt x="0" y="11357"/>
                </a:lnTo>
                <a:close/>
              </a:path>
            </a:pathLst>
          </a:custGeom>
          <a:solidFill>
            <a:srgbClr val="FEDCA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94" name="Shape 294"/>
          <p:cNvSpPr/>
          <p:nvPr>
            <p:ph type="body" sz="quarter" idx="43"/>
          </p:nvPr>
        </p:nvSpPr>
        <p:spPr>
          <a:xfrm>
            <a:off x="2164984" y="4854844"/>
            <a:ext cx="516005" cy="5160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436" y="3159"/>
                </a:moveTo>
                <a:cubicBezTo>
                  <a:pt x="16482" y="1205"/>
                  <a:pt x="13782" y="0"/>
                  <a:pt x="10800" y="0"/>
                </a:cubicBezTo>
                <a:cubicBezTo>
                  <a:pt x="8219" y="0"/>
                  <a:pt x="5881" y="942"/>
                  <a:pt x="4023" y="2453"/>
                </a:cubicBezTo>
                <a:lnTo>
                  <a:pt x="19142" y="17572"/>
                </a:lnTo>
                <a:cubicBezTo>
                  <a:pt x="20653" y="15714"/>
                  <a:pt x="21600" y="13381"/>
                  <a:pt x="21600" y="10800"/>
                </a:cubicBezTo>
                <a:cubicBezTo>
                  <a:pt x="21600" y="7818"/>
                  <a:pt x="20390" y="5114"/>
                  <a:pt x="18436" y="3159"/>
                </a:cubicBezTo>
                <a:close/>
                <a:moveTo>
                  <a:pt x="2453" y="4023"/>
                </a:moveTo>
                <a:cubicBezTo>
                  <a:pt x="943" y="5881"/>
                  <a:pt x="0" y="8220"/>
                  <a:pt x="0" y="10800"/>
                </a:cubicBezTo>
                <a:cubicBezTo>
                  <a:pt x="0" y="16764"/>
                  <a:pt x="4836" y="21600"/>
                  <a:pt x="10800" y="21600"/>
                </a:cubicBezTo>
                <a:cubicBezTo>
                  <a:pt x="13380" y="21600"/>
                  <a:pt x="15715" y="20652"/>
                  <a:pt x="17572" y="19142"/>
                </a:cubicBezTo>
                <a:lnTo>
                  <a:pt x="2453" y="4023"/>
                </a:lnTo>
                <a:close/>
              </a:path>
            </a:pathLst>
          </a:custGeom>
          <a:solidFill>
            <a:srgbClr val="FEDCA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95" name="Shape 295"/>
          <p:cNvSpPr/>
          <p:nvPr>
            <p:ph type="body" sz="quarter" idx="44"/>
          </p:nvPr>
        </p:nvSpPr>
        <p:spPr>
          <a:xfrm rot="840000">
            <a:off x="3159547" y="5435014"/>
            <a:ext cx="510786" cy="516048"/>
          </a:xfrm>
          <a:custGeom>
            <a:avLst/>
            <a:gdLst/>
            <a:ahLst/>
            <a:cxnLst>
              <a:cxn ang="0">
                <a:pos x="wd2" y="hd2"/>
              </a:cxn>
              <a:cxn ang="5400000">
                <a:pos x="wd2" y="hd2"/>
              </a:cxn>
              <a:cxn ang="10800000">
                <a:pos x="wd2" y="hd2"/>
              </a:cxn>
              <a:cxn ang="16200000">
                <a:pos x="wd2" y="hd2"/>
              </a:cxn>
            </a:cxnLst>
            <a:rect l="0" t="0" r="r" b="b"/>
            <a:pathLst>
              <a:path w="21600" h="20595" fill="norm" stroke="1" extrusionOk="0">
                <a:moveTo>
                  <a:pt x="10800" y="0"/>
                </a:moveTo>
                <a:cubicBezTo>
                  <a:pt x="8008" y="0"/>
                  <a:pt x="5219" y="1008"/>
                  <a:pt x="3089" y="3018"/>
                </a:cubicBezTo>
                <a:cubicBezTo>
                  <a:pt x="1245" y="4758"/>
                  <a:pt x="248" y="6969"/>
                  <a:pt x="0" y="9240"/>
                </a:cubicBezTo>
                <a:lnTo>
                  <a:pt x="21600" y="9240"/>
                </a:lnTo>
                <a:cubicBezTo>
                  <a:pt x="21352" y="6969"/>
                  <a:pt x="20362" y="4758"/>
                  <a:pt x="18518" y="3018"/>
                </a:cubicBezTo>
                <a:cubicBezTo>
                  <a:pt x="16388" y="1008"/>
                  <a:pt x="13592" y="0"/>
                  <a:pt x="10800" y="0"/>
                </a:cubicBezTo>
                <a:close/>
                <a:moveTo>
                  <a:pt x="0" y="11357"/>
                </a:moveTo>
                <a:cubicBezTo>
                  <a:pt x="248" y="13627"/>
                  <a:pt x="1246" y="15840"/>
                  <a:pt x="3089" y="17579"/>
                </a:cubicBezTo>
                <a:cubicBezTo>
                  <a:pt x="7349" y="21600"/>
                  <a:pt x="14258" y="21600"/>
                  <a:pt x="18518" y="17579"/>
                </a:cubicBezTo>
                <a:cubicBezTo>
                  <a:pt x="20361" y="15840"/>
                  <a:pt x="21352" y="13627"/>
                  <a:pt x="21600" y="11357"/>
                </a:cubicBezTo>
                <a:lnTo>
                  <a:pt x="0" y="11357"/>
                </a:lnTo>
                <a:close/>
              </a:path>
            </a:pathLst>
          </a:custGeom>
          <a:solidFill>
            <a:srgbClr val="FFD99E"/>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96" name="Shape 296"/>
          <p:cNvSpPr/>
          <p:nvPr>
            <p:ph type="body" sz="quarter" idx="45"/>
          </p:nvPr>
        </p:nvSpPr>
        <p:spPr>
          <a:xfrm rot="14880000">
            <a:off x="3835900" y="5209498"/>
            <a:ext cx="516048" cy="199061"/>
          </a:xfrm>
          <a:custGeom>
            <a:avLst/>
            <a:gdLst/>
            <a:ahLst/>
            <a:cxnLst>
              <a:cxn ang="0">
                <a:pos x="wd2" y="hd2"/>
              </a:cxn>
              <a:cxn ang="5400000">
                <a:pos x="wd2" y="hd2"/>
              </a:cxn>
              <a:cxn ang="10800000">
                <a:pos x="wd2" y="hd2"/>
              </a:cxn>
              <a:cxn ang="16200000">
                <a:pos x="wd2" y="hd2"/>
              </a:cxn>
            </a:cxnLst>
            <a:rect l="0" t="0" r="r" b="b"/>
            <a:pathLst>
              <a:path w="21590" h="21547" fill="norm" stroke="1" extrusionOk="0">
                <a:moveTo>
                  <a:pt x="0" y="0"/>
                </a:moveTo>
                <a:cubicBezTo>
                  <a:pt x="19" y="1113"/>
                  <a:pt x="26" y="2220"/>
                  <a:pt x="24" y="3330"/>
                </a:cubicBezTo>
                <a:cubicBezTo>
                  <a:pt x="22" y="4268"/>
                  <a:pt x="12" y="5206"/>
                  <a:pt x="6" y="6144"/>
                </a:cubicBezTo>
                <a:cubicBezTo>
                  <a:pt x="-5" y="7816"/>
                  <a:pt x="-5" y="9522"/>
                  <a:pt x="223" y="11104"/>
                </a:cubicBezTo>
                <a:cubicBezTo>
                  <a:pt x="334" y="11872"/>
                  <a:pt x="496" y="12584"/>
                  <a:pt x="696" y="13219"/>
                </a:cubicBezTo>
                <a:cubicBezTo>
                  <a:pt x="1161" y="14698"/>
                  <a:pt x="1806" y="15686"/>
                  <a:pt x="2458" y="16564"/>
                </a:cubicBezTo>
                <a:cubicBezTo>
                  <a:pt x="4893" y="19844"/>
                  <a:pt x="7832" y="21600"/>
                  <a:pt x="10747" y="21540"/>
                </a:cubicBezTo>
                <a:lnTo>
                  <a:pt x="10747" y="21547"/>
                </a:lnTo>
                <a:cubicBezTo>
                  <a:pt x="10755" y="21547"/>
                  <a:pt x="10763" y="21547"/>
                  <a:pt x="10771" y="21547"/>
                </a:cubicBezTo>
                <a:cubicBezTo>
                  <a:pt x="10779" y="21547"/>
                  <a:pt x="10787" y="21547"/>
                  <a:pt x="10795" y="21547"/>
                </a:cubicBezTo>
                <a:cubicBezTo>
                  <a:pt x="10803" y="21547"/>
                  <a:pt x="10811" y="21547"/>
                  <a:pt x="10819" y="21547"/>
                </a:cubicBezTo>
                <a:cubicBezTo>
                  <a:pt x="10827" y="21547"/>
                  <a:pt x="10835" y="21547"/>
                  <a:pt x="10843" y="21547"/>
                </a:cubicBezTo>
                <a:lnTo>
                  <a:pt x="10843" y="21540"/>
                </a:lnTo>
                <a:cubicBezTo>
                  <a:pt x="13758" y="21600"/>
                  <a:pt x="16697" y="19844"/>
                  <a:pt x="19132" y="16564"/>
                </a:cubicBezTo>
                <a:cubicBezTo>
                  <a:pt x="19784" y="15686"/>
                  <a:pt x="20429" y="14698"/>
                  <a:pt x="20894" y="13219"/>
                </a:cubicBezTo>
                <a:cubicBezTo>
                  <a:pt x="21094" y="12584"/>
                  <a:pt x="21256" y="11872"/>
                  <a:pt x="21367" y="11104"/>
                </a:cubicBezTo>
                <a:cubicBezTo>
                  <a:pt x="21595" y="9522"/>
                  <a:pt x="21595" y="7816"/>
                  <a:pt x="21584" y="6144"/>
                </a:cubicBezTo>
                <a:cubicBezTo>
                  <a:pt x="21578" y="5206"/>
                  <a:pt x="21568" y="4268"/>
                  <a:pt x="21566" y="3330"/>
                </a:cubicBezTo>
                <a:cubicBezTo>
                  <a:pt x="21564" y="2220"/>
                  <a:pt x="21571" y="1113"/>
                  <a:pt x="21590" y="0"/>
                </a:cubicBezTo>
                <a:cubicBezTo>
                  <a:pt x="21581" y="262"/>
                  <a:pt x="21555" y="515"/>
                  <a:pt x="21533" y="769"/>
                </a:cubicBezTo>
                <a:cubicBezTo>
                  <a:pt x="21463" y="2130"/>
                  <a:pt x="21199" y="3373"/>
                  <a:pt x="20808" y="4522"/>
                </a:cubicBezTo>
                <a:cubicBezTo>
                  <a:pt x="20266" y="6116"/>
                  <a:pt x="19501" y="7593"/>
                  <a:pt x="18585" y="8736"/>
                </a:cubicBezTo>
                <a:cubicBezTo>
                  <a:pt x="17735" y="9796"/>
                  <a:pt x="16788" y="10568"/>
                  <a:pt x="15788" y="11127"/>
                </a:cubicBezTo>
                <a:cubicBezTo>
                  <a:pt x="14210" y="12010"/>
                  <a:pt x="12497" y="12350"/>
                  <a:pt x="10795" y="12350"/>
                </a:cubicBezTo>
                <a:cubicBezTo>
                  <a:pt x="9250" y="12350"/>
                  <a:pt x="7696" y="12062"/>
                  <a:pt x="6242" y="11350"/>
                </a:cubicBezTo>
                <a:cubicBezTo>
                  <a:pt x="5754" y="11129"/>
                  <a:pt x="5273" y="10858"/>
                  <a:pt x="4803" y="10481"/>
                </a:cubicBezTo>
                <a:cubicBezTo>
                  <a:pt x="4170" y="10008"/>
                  <a:pt x="3567" y="9436"/>
                  <a:pt x="3005" y="8736"/>
                </a:cubicBezTo>
                <a:cubicBezTo>
                  <a:pt x="2089" y="7593"/>
                  <a:pt x="1324" y="6116"/>
                  <a:pt x="782" y="4522"/>
                </a:cubicBezTo>
                <a:cubicBezTo>
                  <a:pt x="385" y="3356"/>
                  <a:pt x="122" y="2092"/>
                  <a:pt x="57" y="707"/>
                </a:cubicBezTo>
                <a:cubicBezTo>
                  <a:pt x="37" y="473"/>
                  <a:pt x="9" y="242"/>
                  <a:pt x="0" y="0"/>
                </a:cubicBezTo>
                <a:close/>
              </a:path>
            </a:pathLst>
          </a:custGeom>
          <a:solidFill>
            <a:srgbClr val="FFD18B"/>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97" name="Shape 297"/>
          <p:cNvSpPr/>
          <p:nvPr>
            <p:ph type="body" sz="quarter" idx="46"/>
          </p:nvPr>
        </p:nvSpPr>
        <p:spPr>
          <a:xfrm rot="14880000">
            <a:off x="3747318" y="5231989"/>
            <a:ext cx="514768" cy="226196"/>
          </a:xfrm>
          <a:custGeom>
            <a:avLst/>
            <a:gdLst/>
            <a:ahLst/>
            <a:cxnLst>
              <a:cxn ang="0">
                <a:pos x="wd2" y="hd2"/>
              </a:cxn>
              <a:cxn ang="5400000">
                <a:pos x="wd2" y="hd2"/>
              </a:cxn>
              <a:cxn ang="10800000">
                <a:pos x="wd2" y="hd2"/>
              </a:cxn>
              <a:cxn ang="16200000">
                <a:pos x="wd2" y="hd2"/>
              </a:cxn>
            </a:cxnLst>
            <a:rect l="0" t="0" r="r" b="b"/>
            <a:pathLst>
              <a:path w="21513" h="21598" fill="norm" stroke="1" extrusionOk="0">
                <a:moveTo>
                  <a:pt x="11453" y="1"/>
                </a:moveTo>
                <a:lnTo>
                  <a:pt x="10464" y="21560"/>
                </a:lnTo>
                <a:cubicBezTo>
                  <a:pt x="10565" y="21562"/>
                  <a:pt x="10664" y="21598"/>
                  <a:pt x="10765" y="21598"/>
                </a:cubicBezTo>
                <a:cubicBezTo>
                  <a:pt x="13542" y="21598"/>
                  <a:pt x="16353" y="20831"/>
                  <a:pt x="18542" y="18420"/>
                </a:cubicBezTo>
                <a:cubicBezTo>
                  <a:pt x="19457" y="17412"/>
                  <a:pt x="20213" y="16111"/>
                  <a:pt x="20755" y="14705"/>
                </a:cubicBezTo>
                <a:cubicBezTo>
                  <a:pt x="21245" y="13431"/>
                  <a:pt x="21557" y="12037"/>
                  <a:pt x="21509" y="10455"/>
                </a:cubicBezTo>
                <a:cubicBezTo>
                  <a:pt x="21456" y="8739"/>
                  <a:pt x="21018" y="7406"/>
                  <a:pt x="20470" y="6243"/>
                </a:cubicBezTo>
                <a:cubicBezTo>
                  <a:pt x="19908" y="5051"/>
                  <a:pt x="19211" y="3929"/>
                  <a:pt x="18442" y="3064"/>
                </a:cubicBezTo>
                <a:cubicBezTo>
                  <a:pt x="16432" y="803"/>
                  <a:pt x="14025" y="129"/>
                  <a:pt x="11620" y="1"/>
                </a:cubicBezTo>
                <a:cubicBezTo>
                  <a:pt x="11564" y="-2"/>
                  <a:pt x="11508" y="3"/>
                  <a:pt x="11453" y="1"/>
                </a:cubicBezTo>
                <a:close/>
                <a:moveTo>
                  <a:pt x="9458" y="78"/>
                </a:moveTo>
                <a:cubicBezTo>
                  <a:pt x="7186" y="249"/>
                  <a:pt x="4941" y="957"/>
                  <a:pt x="3072" y="3064"/>
                </a:cubicBezTo>
                <a:cubicBezTo>
                  <a:pt x="2304" y="3931"/>
                  <a:pt x="1606" y="5051"/>
                  <a:pt x="1044" y="6243"/>
                </a:cubicBezTo>
                <a:cubicBezTo>
                  <a:pt x="496" y="7406"/>
                  <a:pt x="57" y="8739"/>
                  <a:pt x="5" y="10455"/>
                </a:cubicBezTo>
                <a:cubicBezTo>
                  <a:pt x="-43" y="12037"/>
                  <a:pt x="269" y="13431"/>
                  <a:pt x="759" y="14705"/>
                </a:cubicBezTo>
                <a:cubicBezTo>
                  <a:pt x="1301" y="16112"/>
                  <a:pt x="2057" y="17412"/>
                  <a:pt x="2972" y="18420"/>
                </a:cubicBezTo>
                <a:cubicBezTo>
                  <a:pt x="4529" y="20135"/>
                  <a:pt x="6433" y="20845"/>
                  <a:pt x="8385" y="21215"/>
                </a:cubicBezTo>
                <a:lnTo>
                  <a:pt x="9458" y="78"/>
                </a:lnTo>
                <a:close/>
              </a:path>
            </a:pathLst>
          </a:custGeom>
          <a:solidFill>
            <a:srgbClr val="FFDA9E"/>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98" name="Shape 298"/>
          <p:cNvSpPr/>
          <p:nvPr>
            <p:ph type="body" sz="quarter" idx="47"/>
          </p:nvPr>
        </p:nvSpPr>
        <p:spPr>
          <a:xfrm>
            <a:off x="1546977" y="2983568"/>
            <a:ext cx="2913146" cy="1123720"/>
          </a:xfrm>
          <a:custGeom>
            <a:avLst/>
            <a:gdLst/>
            <a:ahLst/>
            <a:cxnLst>
              <a:cxn ang="0">
                <a:pos x="wd2" y="hd2"/>
              </a:cxn>
              <a:cxn ang="5400000">
                <a:pos x="wd2" y="hd2"/>
              </a:cxn>
              <a:cxn ang="10800000">
                <a:pos x="wd2" y="hd2"/>
              </a:cxn>
              <a:cxn ang="16200000">
                <a:pos x="wd2" y="hd2"/>
              </a:cxn>
            </a:cxnLst>
            <a:rect l="0" t="0" r="r" b="b"/>
            <a:pathLst>
              <a:path w="21590" h="21547" fill="norm" stroke="1" extrusionOk="0">
                <a:moveTo>
                  <a:pt x="0" y="0"/>
                </a:moveTo>
                <a:cubicBezTo>
                  <a:pt x="19" y="1113"/>
                  <a:pt x="26" y="2220"/>
                  <a:pt x="24" y="3330"/>
                </a:cubicBezTo>
                <a:cubicBezTo>
                  <a:pt x="22" y="4268"/>
                  <a:pt x="12" y="5206"/>
                  <a:pt x="6" y="6144"/>
                </a:cubicBezTo>
                <a:cubicBezTo>
                  <a:pt x="-5" y="7816"/>
                  <a:pt x="-5" y="9522"/>
                  <a:pt x="223" y="11104"/>
                </a:cubicBezTo>
                <a:cubicBezTo>
                  <a:pt x="334" y="11872"/>
                  <a:pt x="496" y="12584"/>
                  <a:pt x="696" y="13219"/>
                </a:cubicBezTo>
                <a:cubicBezTo>
                  <a:pt x="1161" y="14698"/>
                  <a:pt x="1806" y="15686"/>
                  <a:pt x="2458" y="16564"/>
                </a:cubicBezTo>
                <a:cubicBezTo>
                  <a:pt x="4893" y="19844"/>
                  <a:pt x="7832" y="21600"/>
                  <a:pt x="10747" y="21540"/>
                </a:cubicBezTo>
                <a:lnTo>
                  <a:pt x="10747" y="21547"/>
                </a:lnTo>
                <a:cubicBezTo>
                  <a:pt x="10755" y="21547"/>
                  <a:pt x="10763" y="21547"/>
                  <a:pt x="10771" y="21547"/>
                </a:cubicBezTo>
                <a:cubicBezTo>
                  <a:pt x="10779" y="21547"/>
                  <a:pt x="10787" y="21547"/>
                  <a:pt x="10795" y="21547"/>
                </a:cubicBezTo>
                <a:cubicBezTo>
                  <a:pt x="10803" y="21547"/>
                  <a:pt x="10811" y="21547"/>
                  <a:pt x="10819" y="21547"/>
                </a:cubicBezTo>
                <a:cubicBezTo>
                  <a:pt x="10827" y="21547"/>
                  <a:pt x="10835" y="21547"/>
                  <a:pt x="10843" y="21547"/>
                </a:cubicBezTo>
                <a:lnTo>
                  <a:pt x="10843" y="21540"/>
                </a:lnTo>
                <a:cubicBezTo>
                  <a:pt x="13758" y="21600"/>
                  <a:pt x="16697" y="19844"/>
                  <a:pt x="19132" y="16564"/>
                </a:cubicBezTo>
                <a:cubicBezTo>
                  <a:pt x="19784" y="15686"/>
                  <a:pt x="20429" y="14698"/>
                  <a:pt x="20894" y="13219"/>
                </a:cubicBezTo>
                <a:cubicBezTo>
                  <a:pt x="21094" y="12584"/>
                  <a:pt x="21256" y="11872"/>
                  <a:pt x="21367" y="11104"/>
                </a:cubicBezTo>
                <a:cubicBezTo>
                  <a:pt x="21595" y="9522"/>
                  <a:pt x="21595" y="7816"/>
                  <a:pt x="21584" y="6144"/>
                </a:cubicBezTo>
                <a:cubicBezTo>
                  <a:pt x="21578" y="5206"/>
                  <a:pt x="21568" y="4268"/>
                  <a:pt x="21566" y="3330"/>
                </a:cubicBezTo>
                <a:cubicBezTo>
                  <a:pt x="21564" y="2220"/>
                  <a:pt x="21571" y="1113"/>
                  <a:pt x="21590" y="0"/>
                </a:cubicBezTo>
                <a:cubicBezTo>
                  <a:pt x="21581" y="262"/>
                  <a:pt x="21555" y="515"/>
                  <a:pt x="21533" y="769"/>
                </a:cubicBezTo>
                <a:cubicBezTo>
                  <a:pt x="21463" y="2130"/>
                  <a:pt x="21199" y="3373"/>
                  <a:pt x="20808" y="4522"/>
                </a:cubicBezTo>
                <a:cubicBezTo>
                  <a:pt x="20266" y="6116"/>
                  <a:pt x="19501" y="7593"/>
                  <a:pt x="18585" y="8736"/>
                </a:cubicBezTo>
                <a:cubicBezTo>
                  <a:pt x="17735" y="9796"/>
                  <a:pt x="16788" y="10568"/>
                  <a:pt x="15788" y="11127"/>
                </a:cubicBezTo>
                <a:cubicBezTo>
                  <a:pt x="14210" y="12010"/>
                  <a:pt x="12497" y="12350"/>
                  <a:pt x="10795" y="12350"/>
                </a:cubicBezTo>
                <a:cubicBezTo>
                  <a:pt x="9250" y="12350"/>
                  <a:pt x="7696" y="12062"/>
                  <a:pt x="6242" y="11350"/>
                </a:cubicBezTo>
                <a:cubicBezTo>
                  <a:pt x="5754" y="11129"/>
                  <a:pt x="5273" y="10858"/>
                  <a:pt x="4803" y="10481"/>
                </a:cubicBezTo>
                <a:cubicBezTo>
                  <a:pt x="4170" y="10008"/>
                  <a:pt x="3567" y="9436"/>
                  <a:pt x="3005" y="8736"/>
                </a:cubicBezTo>
                <a:cubicBezTo>
                  <a:pt x="2089" y="7593"/>
                  <a:pt x="1324" y="6116"/>
                  <a:pt x="782" y="4522"/>
                </a:cubicBezTo>
                <a:cubicBezTo>
                  <a:pt x="385" y="3356"/>
                  <a:pt x="122" y="2092"/>
                  <a:pt x="57" y="707"/>
                </a:cubicBezTo>
                <a:cubicBezTo>
                  <a:pt x="37" y="473"/>
                  <a:pt x="9" y="242"/>
                  <a:pt x="0" y="0"/>
                </a:cubicBezTo>
                <a:close/>
              </a:path>
            </a:pathLst>
          </a:custGeom>
          <a:solidFill>
            <a:srgbClr val="E4E6E8"/>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99" name="Shape 299"/>
          <p:cNvSpPr/>
          <p:nvPr>
            <p:ph type="body" sz="quarter" idx="48"/>
          </p:nvPr>
        </p:nvSpPr>
        <p:spPr>
          <a:xfrm>
            <a:off x="1551112" y="2362199"/>
            <a:ext cx="2904877" cy="1278271"/>
          </a:xfrm>
          <a:custGeom>
            <a:avLst/>
            <a:gdLst/>
            <a:ahLst/>
            <a:cxnLst>
              <a:cxn ang="0">
                <a:pos x="wd2" y="hd2"/>
              </a:cxn>
              <a:cxn ang="5400000">
                <a:pos x="wd2" y="hd2"/>
              </a:cxn>
              <a:cxn ang="10800000">
                <a:pos x="wd2" y="hd2"/>
              </a:cxn>
              <a:cxn ang="16200000">
                <a:pos x="wd2" y="hd2"/>
              </a:cxn>
            </a:cxnLst>
            <a:rect l="0" t="0" r="r" b="b"/>
            <a:pathLst>
              <a:path w="21514" h="21591" fill="norm" stroke="1" extrusionOk="0">
                <a:moveTo>
                  <a:pt x="9765" y="23"/>
                </a:moveTo>
                <a:cubicBezTo>
                  <a:pt x="7388" y="148"/>
                  <a:pt x="5021" y="879"/>
                  <a:pt x="3067" y="3078"/>
                </a:cubicBezTo>
                <a:cubicBezTo>
                  <a:pt x="2299" y="3944"/>
                  <a:pt x="1601" y="5052"/>
                  <a:pt x="1039" y="6242"/>
                </a:cubicBezTo>
                <a:cubicBezTo>
                  <a:pt x="490" y="7403"/>
                  <a:pt x="58" y="8734"/>
                  <a:pt x="5" y="10448"/>
                </a:cubicBezTo>
                <a:cubicBezTo>
                  <a:pt x="-43" y="12028"/>
                  <a:pt x="260" y="13423"/>
                  <a:pt x="751" y="14695"/>
                </a:cubicBezTo>
                <a:cubicBezTo>
                  <a:pt x="1293" y="16100"/>
                  <a:pt x="2057" y="17401"/>
                  <a:pt x="2972" y="18407"/>
                </a:cubicBezTo>
                <a:cubicBezTo>
                  <a:pt x="5162" y="20815"/>
                  <a:pt x="7979" y="21591"/>
                  <a:pt x="10757" y="21591"/>
                </a:cubicBezTo>
                <a:cubicBezTo>
                  <a:pt x="13535" y="21591"/>
                  <a:pt x="16352" y="20815"/>
                  <a:pt x="18542" y="18407"/>
                </a:cubicBezTo>
                <a:cubicBezTo>
                  <a:pt x="19457" y="17401"/>
                  <a:pt x="20221" y="16100"/>
                  <a:pt x="20763" y="14695"/>
                </a:cubicBezTo>
                <a:cubicBezTo>
                  <a:pt x="21254" y="13423"/>
                  <a:pt x="21557" y="12028"/>
                  <a:pt x="21509" y="10448"/>
                </a:cubicBezTo>
                <a:cubicBezTo>
                  <a:pt x="21456" y="8735"/>
                  <a:pt x="21024" y="7403"/>
                  <a:pt x="20475" y="6242"/>
                </a:cubicBezTo>
                <a:cubicBezTo>
                  <a:pt x="19913" y="5051"/>
                  <a:pt x="19216" y="3942"/>
                  <a:pt x="18447" y="3078"/>
                </a:cubicBezTo>
                <a:cubicBezTo>
                  <a:pt x="16436" y="821"/>
                  <a:pt x="14028" y="154"/>
                  <a:pt x="11622" y="26"/>
                </a:cubicBezTo>
                <a:cubicBezTo>
                  <a:pt x="11003" y="-6"/>
                  <a:pt x="10384" y="-9"/>
                  <a:pt x="9765" y="23"/>
                </a:cubicBezTo>
                <a:close/>
              </a:path>
            </a:pathLst>
          </a:custGeom>
          <a:solidFill>
            <a:srgbClr val="F1F3F6"/>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300" name="Shape 300"/>
          <p:cNvSpPr/>
          <p:nvPr>
            <p:ph type="body" sz="quarter" idx="49"/>
          </p:nvPr>
        </p:nvSpPr>
        <p:spPr>
          <a:xfrm>
            <a:off x="8667395" y="3249457"/>
            <a:ext cx="2667710" cy="35507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cubicBezTo>
                  <a:pt x="21018" y="465"/>
                  <a:pt x="20240" y="895"/>
                  <a:pt x="19311" y="1232"/>
                </a:cubicBezTo>
                <a:cubicBezTo>
                  <a:pt x="16917" y="2099"/>
                  <a:pt x="13837" y="2379"/>
                  <a:pt x="10800" y="2379"/>
                </a:cubicBezTo>
                <a:cubicBezTo>
                  <a:pt x="7763" y="2379"/>
                  <a:pt x="4683" y="2099"/>
                  <a:pt x="2289" y="1232"/>
                </a:cubicBezTo>
                <a:cubicBezTo>
                  <a:pt x="1360" y="895"/>
                  <a:pt x="582" y="465"/>
                  <a:pt x="0" y="0"/>
                </a:cubicBezTo>
                <a:close/>
              </a:path>
            </a:pathLst>
          </a:custGeom>
          <a:solidFill>
            <a:srgbClr val="EBB563">
              <a:alpha val="80015"/>
            </a:srgbClr>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301" name="Shape 301"/>
          <p:cNvSpPr/>
          <p:nvPr>
            <p:ph type="body" sz="quarter" idx="50"/>
          </p:nvPr>
        </p:nvSpPr>
        <p:spPr>
          <a:xfrm>
            <a:off x="8667446" y="6158490"/>
            <a:ext cx="2668010" cy="1283324"/>
          </a:xfrm>
          <a:prstGeom prst="ellipse">
            <a:avLst/>
          </a:prstGeom>
          <a:solidFill>
            <a:srgbClr val="EBB563"/>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302" name="Shape 302"/>
          <p:cNvSpPr/>
          <p:nvPr>
            <p:ph type="body" sz="quarter" idx="51"/>
          </p:nvPr>
        </p:nvSpPr>
        <p:spPr>
          <a:xfrm>
            <a:off x="8667446" y="2607795"/>
            <a:ext cx="2668010" cy="1283324"/>
          </a:xfrm>
          <a:prstGeom prst="ellipse">
            <a:avLst/>
          </a:prstGeom>
          <a:solidFill>
            <a:srgbClr val="EBB563"/>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303" name="Shape 303"/>
          <p:cNvSpPr/>
          <p:nvPr>
            <p:ph type="body" sz="quarter" idx="52"/>
          </p:nvPr>
        </p:nvSpPr>
        <p:spPr>
          <a:xfrm>
            <a:off x="9187273" y="7650810"/>
            <a:ext cx="1651001" cy="571501"/>
          </a:xfrm>
          <a:prstGeom prst="rect">
            <a:avLst/>
          </a:prstGeom>
        </p:spPr>
        <p:txBody>
          <a:bodyPr anchor="ctr"/>
          <a:lstStyle>
            <a:lvl1pPr algn="ctr">
              <a:defRPr cap="all" spc="0" sz="4000">
                <a:solidFill>
                  <a:srgbClr val="A7AAA9"/>
                </a:solidFill>
                <a:latin typeface="Avenir Light"/>
                <a:ea typeface="Avenir Light"/>
                <a:cs typeface="Avenir Light"/>
                <a:sym typeface="Avenir Light"/>
              </a:defRPr>
            </a:lvl1pPr>
          </a:lstStyle>
          <a:p>
            <a:pPr/>
            <a:r>
              <a:t>8%</a:t>
            </a:r>
          </a:p>
        </p:txBody>
      </p:sp>
      <p:sp>
        <p:nvSpPr>
          <p:cNvPr id="304" name="Shape 304"/>
          <p:cNvSpPr/>
          <p:nvPr>
            <p:ph type="body" sz="quarter" idx="53"/>
          </p:nvPr>
        </p:nvSpPr>
        <p:spPr>
          <a:xfrm flipH="1" rot="20580000">
            <a:off x="10561191" y="6880633"/>
            <a:ext cx="593047" cy="228763"/>
          </a:xfrm>
          <a:custGeom>
            <a:avLst/>
            <a:gdLst/>
            <a:ahLst/>
            <a:cxnLst>
              <a:cxn ang="0">
                <a:pos x="wd2" y="hd2"/>
              </a:cxn>
              <a:cxn ang="5400000">
                <a:pos x="wd2" y="hd2"/>
              </a:cxn>
              <a:cxn ang="10800000">
                <a:pos x="wd2" y="hd2"/>
              </a:cxn>
              <a:cxn ang="16200000">
                <a:pos x="wd2" y="hd2"/>
              </a:cxn>
            </a:cxnLst>
            <a:rect l="0" t="0" r="r" b="b"/>
            <a:pathLst>
              <a:path w="21590" h="21547" fill="norm" stroke="1" extrusionOk="0">
                <a:moveTo>
                  <a:pt x="0" y="0"/>
                </a:moveTo>
                <a:cubicBezTo>
                  <a:pt x="19" y="1113"/>
                  <a:pt x="26" y="2220"/>
                  <a:pt x="24" y="3330"/>
                </a:cubicBezTo>
                <a:cubicBezTo>
                  <a:pt x="22" y="4268"/>
                  <a:pt x="12" y="5206"/>
                  <a:pt x="6" y="6144"/>
                </a:cubicBezTo>
                <a:cubicBezTo>
                  <a:pt x="-5" y="7816"/>
                  <a:pt x="-5" y="9522"/>
                  <a:pt x="223" y="11104"/>
                </a:cubicBezTo>
                <a:cubicBezTo>
                  <a:pt x="334" y="11872"/>
                  <a:pt x="496" y="12584"/>
                  <a:pt x="696" y="13219"/>
                </a:cubicBezTo>
                <a:cubicBezTo>
                  <a:pt x="1161" y="14698"/>
                  <a:pt x="1806" y="15686"/>
                  <a:pt x="2458" y="16564"/>
                </a:cubicBezTo>
                <a:cubicBezTo>
                  <a:pt x="4893" y="19844"/>
                  <a:pt x="7832" y="21600"/>
                  <a:pt x="10747" y="21540"/>
                </a:cubicBezTo>
                <a:lnTo>
                  <a:pt x="10747" y="21547"/>
                </a:lnTo>
                <a:cubicBezTo>
                  <a:pt x="10755" y="21547"/>
                  <a:pt x="10763" y="21547"/>
                  <a:pt x="10771" y="21547"/>
                </a:cubicBezTo>
                <a:cubicBezTo>
                  <a:pt x="10779" y="21547"/>
                  <a:pt x="10787" y="21547"/>
                  <a:pt x="10795" y="21547"/>
                </a:cubicBezTo>
                <a:cubicBezTo>
                  <a:pt x="10803" y="21547"/>
                  <a:pt x="10811" y="21547"/>
                  <a:pt x="10819" y="21547"/>
                </a:cubicBezTo>
                <a:cubicBezTo>
                  <a:pt x="10827" y="21547"/>
                  <a:pt x="10835" y="21547"/>
                  <a:pt x="10843" y="21547"/>
                </a:cubicBezTo>
                <a:lnTo>
                  <a:pt x="10843" y="21540"/>
                </a:lnTo>
                <a:cubicBezTo>
                  <a:pt x="13758" y="21600"/>
                  <a:pt x="16697" y="19844"/>
                  <a:pt x="19132" y="16564"/>
                </a:cubicBezTo>
                <a:cubicBezTo>
                  <a:pt x="19784" y="15686"/>
                  <a:pt x="20429" y="14698"/>
                  <a:pt x="20894" y="13219"/>
                </a:cubicBezTo>
                <a:cubicBezTo>
                  <a:pt x="21094" y="12584"/>
                  <a:pt x="21256" y="11872"/>
                  <a:pt x="21367" y="11104"/>
                </a:cubicBezTo>
                <a:cubicBezTo>
                  <a:pt x="21595" y="9522"/>
                  <a:pt x="21595" y="7816"/>
                  <a:pt x="21584" y="6144"/>
                </a:cubicBezTo>
                <a:cubicBezTo>
                  <a:pt x="21578" y="5206"/>
                  <a:pt x="21568" y="4268"/>
                  <a:pt x="21566" y="3330"/>
                </a:cubicBezTo>
                <a:cubicBezTo>
                  <a:pt x="21564" y="2220"/>
                  <a:pt x="21571" y="1113"/>
                  <a:pt x="21590" y="0"/>
                </a:cubicBezTo>
                <a:cubicBezTo>
                  <a:pt x="21581" y="262"/>
                  <a:pt x="21555" y="515"/>
                  <a:pt x="21533" y="769"/>
                </a:cubicBezTo>
                <a:cubicBezTo>
                  <a:pt x="21463" y="2130"/>
                  <a:pt x="21199" y="3373"/>
                  <a:pt x="20808" y="4522"/>
                </a:cubicBezTo>
                <a:cubicBezTo>
                  <a:pt x="20266" y="6116"/>
                  <a:pt x="19501" y="7593"/>
                  <a:pt x="18585" y="8736"/>
                </a:cubicBezTo>
                <a:cubicBezTo>
                  <a:pt x="17735" y="9796"/>
                  <a:pt x="16788" y="10568"/>
                  <a:pt x="15788" y="11127"/>
                </a:cubicBezTo>
                <a:cubicBezTo>
                  <a:pt x="14210" y="12010"/>
                  <a:pt x="12497" y="12350"/>
                  <a:pt x="10795" y="12350"/>
                </a:cubicBezTo>
                <a:cubicBezTo>
                  <a:pt x="9250" y="12350"/>
                  <a:pt x="7696" y="12062"/>
                  <a:pt x="6242" y="11350"/>
                </a:cubicBezTo>
                <a:cubicBezTo>
                  <a:pt x="5754" y="11129"/>
                  <a:pt x="5273" y="10858"/>
                  <a:pt x="4803" y="10481"/>
                </a:cubicBezTo>
                <a:cubicBezTo>
                  <a:pt x="4170" y="10008"/>
                  <a:pt x="3567" y="9436"/>
                  <a:pt x="3005" y="8736"/>
                </a:cubicBezTo>
                <a:cubicBezTo>
                  <a:pt x="2089" y="7593"/>
                  <a:pt x="1324" y="6116"/>
                  <a:pt x="782" y="4522"/>
                </a:cubicBezTo>
                <a:cubicBezTo>
                  <a:pt x="385" y="3356"/>
                  <a:pt x="122" y="2092"/>
                  <a:pt x="57" y="707"/>
                </a:cubicBezTo>
                <a:cubicBezTo>
                  <a:pt x="37" y="473"/>
                  <a:pt x="9" y="242"/>
                  <a:pt x="0" y="0"/>
                </a:cubicBezTo>
                <a:close/>
              </a:path>
            </a:pathLst>
          </a:custGeom>
          <a:solidFill>
            <a:srgbClr val="FFD18B"/>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305" name="Shape 305"/>
          <p:cNvSpPr/>
          <p:nvPr>
            <p:ph type="body" sz="quarter" idx="54"/>
          </p:nvPr>
        </p:nvSpPr>
        <p:spPr>
          <a:xfrm flipH="1" rot="20580000">
            <a:off x="10529603" y="6759278"/>
            <a:ext cx="591577" cy="259947"/>
          </a:xfrm>
          <a:custGeom>
            <a:avLst/>
            <a:gdLst/>
            <a:ahLst/>
            <a:cxnLst>
              <a:cxn ang="0">
                <a:pos x="wd2" y="hd2"/>
              </a:cxn>
              <a:cxn ang="5400000">
                <a:pos x="wd2" y="hd2"/>
              </a:cxn>
              <a:cxn ang="10800000">
                <a:pos x="wd2" y="hd2"/>
              </a:cxn>
              <a:cxn ang="16200000">
                <a:pos x="wd2" y="hd2"/>
              </a:cxn>
            </a:cxnLst>
            <a:rect l="0" t="0" r="r" b="b"/>
            <a:pathLst>
              <a:path w="21513" h="21598" fill="norm" stroke="1" extrusionOk="0">
                <a:moveTo>
                  <a:pt x="11453" y="1"/>
                </a:moveTo>
                <a:lnTo>
                  <a:pt x="10464" y="21560"/>
                </a:lnTo>
                <a:cubicBezTo>
                  <a:pt x="10565" y="21562"/>
                  <a:pt x="10664" y="21598"/>
                  <a:pt x="10765" y="21598"/>
                </a:cubicBezTo>
                <a:cubicBezTo>
                  <a:pt x="13542" y="21598"/>
                  <a:pt x="16353" y="20831"/>
                  <a:pt x="18542" y="18420"/>
                </a:cubicBezTo>
                <a:cubicBezTo>
                  <a:pt x="19457" y="17412"/>
                  <a:pt x="20213" y="16111"/>
                  <a:pt x="20755" y="14705"/>
                </a:cubicBezTo>
                <a:cubicBezTo>
                  <a:pt x="21245" y="13431"/>
                  <a:pt x="21557" y="12037"/>
                  <a:pt x="21509" y="10455"/>
                </a:cubicBezTo>
                <a:cubicBezTo>
                  <a:pt x="21456" y="8739"/>
                  <a:pt x="21018" y="7406"/>
                  <a:pt x="20470" y="6243"/>
                </a:cubicBezTo>
                <a:cubicBezTo>
                  <a:pt x="19908" y="5051"/>
                  <a:pt x="19211" y="3929"/>
                  <a:pt x="18442" y="3064"/>
                </a:cubicBezTo>
                <a:cubicBezTo>
                  <a:pt x="16432" y="803"/>
                  <a:pt x="14025" y="129"/>
                  <a:pt x="11620" y="1"/>
                </a:cubicBezTo>
                <a:cubicBezTo>
                  <a:pt x="11564" y="-2"/>
                  <a:pt x="11508" y="3"/>
                  <a:pt x="11453" y="1"/>
                </a:cubicBezTo>
                <a:close/>
                <a:moveTo>
                  <a:pt x="9458" y="78"/>
                </a:moveTo>
                <a:cubicBezTo>
                  <a:pt x="7186" y="249"/>
                  <a:pt x="4941" y="957"/>
                  <a:pt x="3072" y="3064"/>
                </a:cubicBezTo>
                <a:cubicBezTo>
                  <a:pt x="2304" y="3931"/>
                  <a:pt x="1606" y="5051"/>
                  <a:pt x="1044" y="6243"/>
                </a:cubicBezTo>
                <a:cubicBezTo>
                  <a:pt x="496" y="7406"/>
                  <a:pt x="57" y="8739"/>
                  <a:pt x="5" y="10455"/>
                </a:cubicBezTo>
                <a:cubicBezTo>
                  <a:pt x="-43" y="12037"/>
                  <a:pt x="269" y="13431"/>
                  <a:pt x="759" y="14705"/>
                </a:cubicBezTo>
                <a:cubicBezTo>
                  <a:pt x="1301" y="16112"/>
                  <a:pt x="2057" y="17412"/>
                  <a:pt x="2972" y="18420"/>
                </a:cubicBezTo>
                <a:cubicBezTo>
                  <a:pt x="4529" y="20135"/>
                  <a:pt x="6433" y="20845"/>
                  <a:pt x="8385" y="21215"/>
                </a:cubicBezTo>
                <a:lnTo>
                  <a:pt x="9458" y="78"/>
                </a:lnTo>
                <a:close/>
              </a:path>
            </a:pathLst>
          </a:custGeom>
          <a:solidFill>
            <a:srgbClr val="FFDA9E"/>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306" name="Shape 306"/>
          <p:cNvSpPr/>
          <p:nvPr>
            <p:ph type="body" sz="quarter" idx="55"/>
          </p:nvPr>
        </p:nvSpPr>
        <p:spPr>
          <a:xfrm rot="720000">
            <a:off x="9585017" y="7030519"/>
            <a:ext cx="593047" cy="228763"/>
          </a:xfrm>
          <a:custGeom>
            <a:avLst/>
            <a:gdLst/>
            <a:ahLst/>
            <a:cxnLst>
              <a:cxn ang="0">
                <a:pos x="wd2" y="hd2"/>
              </a:cxn>
              <a:cxn ang="5400000">
                <a:pos x="wd2" y="hd2"/>
              </a:cxn>
              <a:cxn ang="10800000">
                <a:pos x="wd2" y="hd2"/>
              </a:cxn>
              <a:cxn ang="16200000">
                <a:pos x="wd2" y="hd2"/>
              </a:cxn>
            </a:cxnLst>
            <a:rect l="0" t="0" r="r" b="b"/>
            <a:pathLst>
              <a:path w="21590" h="21547" fill="norm" stroke="1" extrusionOk="0">
                <a:moveTo>
                  <a:pt x="0" y="0"/>
                </a:moveTo>
                <a:cubicBezTo>
                  <a:pt x="19" y="1113"/>
                  <a:pt x="26" y="2220"/>
                  <a:pt x="24" y="3330"/>
                </a:cubicBezTo>
                <a:cubicBezTo>
                  <a:pt x="22" y="4268"/>
                  <a:pt x="12" y="5206"/>
                  <a:pt x="6" y="6144"/>
                </a:cubicBezTo>
                <a:cubicBezTo>
                  <a:pt x="-5" y="7816"/>
                  <a:pt x="-5" y="9522"/>
                  <a:pt x="223" y="11104"/>
                </a:cubicBezTo>
                <a:cubicBezTo>
                  <a:pt x="334" y="11872"/>
                  <a:pt x="496" y="12584"/>
                  <a:pt x="696" y="13219"/>
                </a:cubicBezTo>
                <a:cubicBezTo>
                  <a:pt x="1161" y="14698"/>
                  <a:pt x="1806" y="15686"/>
                  <a:pt x="2458" y="16564"/>
                </a:cubicBezTo>
                <a:cubicBezTo>
                  <a:pt x="4893" y="19844"/>
                  <a:pt x="7832" y="21600"/>
                  <a:pt x="10747" y="21540"/>
                </a:cubicBezTo>
                <a:lnTo>
                  <a:pt x="10747" y="21547"/>
                </a:lnTo>
                <a:cubicBezTo>
                  <a:pt x="10755" y="21547"/>
                  <a:pt x="10763" y="21547"/>
                  <a:pt x="10771" y="21547"/>
                </a:cubicBezTo>
                <a:cubicBezTo>
                  <a:pt x="10779" y="21547"/>
                  <a:pt x="10787" y="21547"/>
                  <a:pt x="10795" y="21547"/>
                </a:cubicBezTo>
                <a:cubicBezTo>
                  <a:pt x="10803" y="21547"/>
                  <a:pt x="10811" y="21547"/>
                  <a:pt x="10819" y="21547"/>
                </a:cubicBezTo>
                <a:cubicBezTo>
                  <a:pt x="10827" y="21547"/>
                  <a:pt x="10835" y="21547"/>
                  <a:pt x="10843" y="21547"/>
                </a:cubicBezTo>
                <a:lnTo>
                  <a:pt x="10843" y="21540"/>
                </a:lnTo>
                <a:cubicBezTo>
                  <a:pt x="13758" y="21600"/>
                  <a:pt x="16697" y="19844"/>
                  <a:pt x="19132" y="16564"/>
                </a:cubicBezTo>
                <a:cubicBezTo>
                  <a:pt x="19784" y="15686"/>
                  <a:pt x="20429" y="14698"/>
                  <a:pt x="20894" y="13219"/>
                </a:cubicBezTo>
                <a:cubicBezTo>
                  <a:pt x="21094" y="12584"/>
                  <a:pt x="21256" y="11872"/>
                  <a:pt x="21367" y="11104"/>
                </a:cubicBezTo>
                <a:cubicBezTo>
                  <a:pt x="21595" y="9522"/>
                  <a:pt x="21595" y="7816"/>
                  <a:pt x="21584" y="6144"/>
                </a:cubicBezTo>
                <a:cubicBezTo>
                  <a:pt x="21578" y="5206"/>
                  <a:pt x="21568" y="4268"/>
                  <a:pt x="21566" y="3330"/>
                </a:cubicBezTo>
                <a:cubicBezTo>
                  <a:pt x="21564" y="2220"/>
                  <a:pt x="21571" y="1113"/>
                  <a:pt x="21590" y="0"/>
                </a:cubicBezTo>
                <a:cubicBezTo>
                  <a:pt x="21581" y="262"/>
                  <a:pt x="21555" y="515"/>
                  <a:pt x="21533" y="769"/>
                </a:cubicBezTo>
                <a:cubicBezTo>
                  <a:pt x="21463" y="2130"/>
                  <a:pt x="21199" y="3373"/>
                  <a:pt x="20808" y="4522"/>
                </a:cubicBezTo>
                <a:cubicBezTo>
                  <a:pt x="20266" y="6116"/>
                  <a:pt x="19501" y="7593"/>
                  <a:pt x="18585" y="8736"/>
                </a:cubicBezTo>
                <a:cubicBezTo>
                  <a:pt x="17735" y="9796"/>
                  <a:pt x="16788" y="10568"/>
                  <a:pt x="15788" y="11127"/>
                </a:cubicBezTo>
                <a:cubicBezTo>
                  <a:pt x="14210" y="12010"/>
                  <a:pt x="12497" y="12350"/>
                  <a:pt x="10795" y="12350"/>
                </a:cubicBezTo>
                <a:cubicBezTo>
                  <a:pt x="9250" y="12350"/>
                  <a:pt x="7696" y="12062"/>
                  <a:pt x="6242" y="11350"/>
                </a:cubicBezTo>
                <a:cubicBezTo>
                  <a:pt x="5754" y="11129"/>
                  <a:pt x="5273" y="10858"/>
                  <a:pt x="4803" y="10481"/>
                </a:cubicBezTo>
                <a:cubicBezTo>
                  <a:pt x="4170" y="10008"/>
                  <a:pt x="3567" y="9436"/>
                  <a:pt x="3005" y="8736"/>
                </a:cubicBezTo>
                <a:cubicBezTo>
                  <a:pt x="2089" y="7593"/>
                  <a:pt x="1324" y="6116"/>
                  <a:pt x="782" y="4522"/>
                </a:cubicBezTo>
                <a:cubicBezTo>
                  <a:pt x="385" y="3356"/>
                  <a:pt x="122" y="2092"/>
                  <a:pt x="57" y="707"/>
                </a:cubicBezTo>
                <a:cubicBezTo>
                  <a:pt x="37" y="473"/>
                  <a:pt x="9" y="242"/>
                  <a:pt x="0" y="0"/>
                </a:cubicBezTo>
                <a:close/>
              </a:path>
            </a:pathLst>
          </a:custGeom>
          <a:solidFill>
            <a:srgbClr val="FFD18B"/>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307" name="Shape 307"/>
          <p:cNvSpPr/>
          <p:nvPr>
            <p:ph type="body" sz="quarter" idx="56"/>
          </p:nvPr>
        </p:nvSpPr>
        <p:spPr>
          <a:xfrm rot="720000">
            <a:off x="9608735" y="6906750"/>
            <a:ext cx="591576" cy="259947"/>
          </a:xfrm>
          <a:custGeom>
            <a:avLst/>
            <a:gdLst/>
            <a:ahLst/>
            <a:cxnLst>
              <a:cxn ang="0">
                <a:pos x="wd2" y="hd2"/>
              </a:cxn>
              <a:cxn ang="5400000">
                <a:pos x="wd2" y="hd2"/>
              </a:cxn>
              <a:cxn ang="10800000">
                <a:pos x="wd2" y="hd2"/>
              </a:cxn>
              <a:cxn ang="16200000">
                <a:pos x="wd2" y="hd2"/>
              </a:cxn>
            </a:cxnLst>
            <a:rect l="0" t="0" r="r" b="b"/>
            <a:pathLst>
              <a:path w="21513" h="21598" fill="norm" stroke="1" extrusionOk="0">
                <a:moveTo>
                  <a:pt x="11453" y="1"/>
                </a:moveTo>
                <a:lnTo>
                  <a:pt x="10464" y="21560"/>
                </a:lnTo>
                <a:cubicBezTo>
                  <a:pt x="10565" y="21562"/>
                  <a:pt x="10664" y="21598"/>
                  <a:pt x="10765" y="21598"/>
                </a:cubicBezTo>
                <a:cubicBezTo>
                  <a:pt x="13542" y="21598"/>
                  <a:pt x="16353" y="20831"/>
                  <a:pt x="18542" y="18420"/>
                </a:cubicBezTo>
                <a:cubicBezTo>
                  <a:pt x="19457" y="17412"/>
                  <a:pt x="20213" y="16111"/>
                  <a:pt x="20755" y="14705"/>
                </a:cubicBezTo>
                <a:cubicBezTo>
                  <a:pt x="21245" y="13431"/>
                  <a:pt x="21557" y="12037"/>
                  <a:pt x="21509" y="10455"/>
                </a:cubicBezTo>
                <a:cubicBezTo>
                  <a:pt x="21456" y="8739"/>
                  <a:pt x="21018" y="7406"/>
                  <a:pt x="20470" y="6243"/>
                </a:cubicBezTo>
                <a:cubicBezTo>
                  <a:pt x="19908" y="5051"/>
                  <a:pt x="19211" y="3929"/>
                  <a:pt x="18442" y="3064"/>
                </a:cubicBezTo>
                <a:cubicBezTo>
                  <a:pt x="16432" y="803"/>
                  <a:pt x="14025" y="129"/>
                  <a:pt x="11620" y="1"/>
                </a:cubicBezTo>
                <a:cubicBezTo>
                  <a:pt x="11564" y="-2"/>
                  <a:pt x="11508" y="3"/>
                  <a:pt x="11453" y="1"/>
                </a:cubicBezTo>
                <a:close/>
                <a:moveTo>
                  <a:pt x="9458" y="78"/>
                </a:moveTo>
                <a:cubicBezTo>
                  <a:pt x="7186" y="249"/>
                  <a:pt x="4941" y="957"/>
                  <a:pt x="3072" y="3064"/>
                </a:cubicBezTo>
                <a:cubicBezTo>
                  <a:pt x="2304" y="3931"/>
                  <a:pt x="1606" y="5051"/>
                  <a:pt x="1044" y="6243"/>
                </a:cubicBezTo>
                <a:cubicBezTo>
                  <a:pt x="496" y="7406"/>
                  <a:pt x="57" y="8739"/>
                  <a:pt x="5" y="10455"/>
                </a:cubicBezTo>
                <a:cubicBezTo>
                  <a:pt x="-43" y="12037"/>
                  <a:pt x="269" y="13431"/>
                  <a:pt x="759" y="14705"/>
                </a:cubicBezTo>
                <a:cubicBezTo>
                  <a:pt x="1301" y="16112"/>
                  <a:pt x="2057" y="17412"/>
                  <a:pt x="2972" y="18420"/>
                </a:cubicBezTo>
                <a:cubicBezTo>
                  <a:pt x="4529" y="20135"/>
                  <a:pt x="6433" y="20845"/>
                  <a:pt x="8385" y="21215"/>
                </a:cubicBezTo>
                <a:lnTo>
                  <a:pt x="9458" y="78"/>
                </a:lnTo>
                <a:close/>
              </a:path>
            </a:pathLst>
          </a:custGeom>
          <a:solidFill>
            <a:srgbClr val="FFDA9E"/>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308" name="Shape 308"/>
          <p:cNvSpPr/>
          <p:nvPr>
            <p:ph type="body" sz="quarter" idx="57"/>
          </p:nvPr>
        </p:nvSpPr>
        <p:spPr>
          <a:xfrm>
            <a:off x="8544677" y="2983568"/>
            <a:ext cx="2913145" cy="1123720"/>
          </a:xfrm>
          <a:custGeom>
            <a:avLst/>
            <a:gdLst/>
            <a:ahLst/>
            <a:cxnLst>
              <a:cxn ang="0">
                <a:pos x="wd2" y="hd2"/>
              </a:cxn>
              <a:cxn ang="5400000">
                <a:pos x="wd2" y="hd2"/>
              </a:cxn>
              <a:cxn ang="10800000">
                <a:pos x="wd2" y="hd2"/>
              </a:cxn>
              <a:cxn ang="16200000">
                <a:pos x="wd2" y="hd2"/>
              </a:cxn>
            </a:cxnLst>
            <a:rect l="0" t="0" r="r" b="b"/>
            <a:pathLst>
              <a:path w="21590" h="21547" fill="norm" stroke="1" extrusionOk="0">
                <a:moveTo>
                  <a:pt x="0" y="0"/>
                </a:moveTo>
                <a:cubicBezTo>
                  <a:pt x="19" y="1113"/>
                  <a:pt x="26" y="2220"/>
                  <a:pt x="24" y="3330"/>
                </a:cubicBezTo>
                <a:cubicBezTo>
                  <a:pt x="22" y="4268"/>
                  <a:pt x="12" y="5206"/>
                  <a:pt x="6" y="6144"/>
                </a:cubicBezTo>
                <a:cubicBezTo>
                  <a:pt x="-5" y="7816"/>
                  <a:pt x="-5" y="9522"/>
                  <a:pt x="223" y="11104"/>
                </a:cubicBezTo>
                <a:cubicBezTo>
                  <a:pt x="334" y="11872"/>
                  <a:pt x="496" y="12584"/>
                  <a:pt x="696" y="13219"/>
                </a:cubicBezTo>
                <a:cubicBezTo>
                  <a:pt x="1161" y="14698"/>
                  <a:pt x="1806" y="15686"/>
                  <a:pt x="2458" y="16564"/>
                </a:cubicBezTo>
                <a:cubicBezTo>
                  <a:pt x="4893" y="19844"/>
                  <a:pt x="7832" y="21600"/>
                  <a:pt x="10747" y="21540"/>
                </a:cubicBezTo>
                <a:lnTo>
                  <a:pt x="10747" y="21547"/>
                </a:lnTo>
                <a:cubicBezTo>
                  <a:pt x="10755" y="21547"/>
                  <a:pt x="10763" y="21547"/>
                  <a:pt x="10771" y="21547"/>
                </a:cubicBezTo>
                <a:cubicBezTo>
                  <a:pt x="10779" y="21547"/>
                  <a:pt x="10787" y="21547"/>
                  <a:pt x="10795" y="21547"/>
                </a:cubicBezTo>
                <a:cubicBezTo>
                  <a:pt x="10803" y="21547"/>
                  <a:pt x="10811" y="21547"/>
                  <a:pt x="10819" y="21547"/>
                </a:cubicBezTo>
                <a:cubicBezTo>
                  <a:pt x="10827" y="21547"/>
                  <a:pt x="10835" y="21547"/>
                  <a:pt x="10843" y="21547"/>
                </a:cubicBezTo>
                <a:lnTo>
                  <a:pt x="10843" y="21540"/>
                </a:lnTo>
                <a:cubicBezTo>
                  <a:pt x="13758" y="21600"/>
                  <a:pt x="16697" y="19844"/>
                  <a:pt x="19132" y="16564"/>
                </a:cubicBezTo>
                <a:cubicBezTo>
                  <a:pt x="19784" y="15686"/>
                  <a:pt x="20429" y="14698"/>
                  <a:pt x="20894" y="13219"/>
                </a:cubicBezTo>
                <a:cubicBezTo>
                  <a:pt x="21094" y="12584"/>
                  <a:pt x="21256" y="11872"/>
                  <a:pt x="21367" y="11104"/>
                </a:cubicBezTo>
                <a:cubicBezTo>
                  <a:pt x="21595" y="9522"/>
                  <a:pt x="21595" y="7816"/>
                  <a:pt x="21584" y="6144"/>
                </a:cubicBezTo>
                <a:cubicBezTo>
                  <a:pt x="21578" y="5206"/>
                  <a:pt x="21568" y="4268"/>
                  <a:pt x="21566" y="3330"/>
                </a:cubicBezTo>
                <a:cubicBezTo>
                  <a:pt x="21564" y="2220"/>
                  <a:pt x="21571" y="1113"/>
                  <a:pt x="21590" y="0"/>
                </a:cubicBezTo>
                <a:cubicBezTo>
                  <a:pt x="21581" y="262"/>
                  <a:pt x="21555" y="515"/>
                  <a:pt x="21533" y="769"/>
                </a:cubicBezTo>
                <a:cubicBezTo>
                  <a:pt x="21463" y="2130"/>
                  <a:pt x="21199" y="3373"/>
                  <a:pt x="20808" y="4522"/>
                </a:cubicBezTo>
                <a:cubicBezTo>
                  <a:pt x="20266" y="6116"/>
                  <a:pt x="19501" y="7593"/>
                  <a:pt x="18585" y="8736"/>
                </a:cubicBezTo>
                <a:cubicBezTo>
                  <a:pt x="17735" y="9796"/>
                  <a:pt x="16788" y="10568"/>
                  <a:pt x="15788" y="11127"/>
                </a:cubicBezTo>
                <a:cubicBezTo>
                  <a:pt x="14210" y="12010"/>
                  <a:pt x="12497" y="12350"/>
                  <a:pt x="10795" y="12350"/>
                </a:cubicBezTo>
                <a:cubicBezTo>
                  <a:pt x="9250" y="12350"/>
                  <a:pt x="7696" y="12062"/>
                  <a:pt x="6242" y="11350"/>
                </a:cubicBezTo>
                <a:cubicBezTo>
                  <a:pt x="5754" y="11129"/>
                  <a:pt x="5273" y="10858"/>
                  <a:pt x="4803" y="10481"/>
                </a:cubicBezTo>
                <a:cubicBezTo>
                  <a:pt x="4170" y="10008"/>
                  <a:pt x="3567" y="9436"/>
                  <a:pt x="3005" y="8736"/>
                </a:cubicBezTo>
                <a:cubicBezTo>
                  <a:pt x="2089" y="7593"/>
                  <a:pt x="1324" y="6116"/>
                  <a:pt x="782" y="4522"/>
                </a:cubicBezTo>
                <a:cubicBezTo>
                  <a:pt x="385" y="3356"/>
                  <a:pt x="122" y="2092"/>
                  <a:pt x="57" y="707"/>
                </a:cubicBezTo>
                <a:cubicBezTo>
                  <a:pt x="37" y="473"/>
                  <a:pt x="9" y="242"/>
                  <a:pt x="0" y="0"/>
                </a:cubicBezTo>
                <a:close/>
              </a:path>
            </a:pathLst>
          </a:custGeom>
          <a:solidFill>
            <a:srgbClr val="E4E6E8"/>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309" name="Shape 309"/>
          <p:cNvSpPr/>
          <p:nvPr>
            <p:ph type="body" sz="quarter" idx="58"/>
          </p:nvPr>
        </p:nvSpPr>
        <p:spPr>
          <a:xfrm>
            <a:off x="8548812" y="2362199"/>
            <a:ext cx="2904877" cy="1278271"/>
          </a:xfrm>
          <a:custGeom>
            <a:avLst/>
            <a:gdLst/>
            <a:ahLst/>
            <a:cxnLst>
              <a:cxn ang="0">
                <a:pos x="wd2" y="hd2"/>
              </a:cxn>
              <a:cxn ang="5400000">
                <a:pos x="wd2" y="hd2"/>
              </a:cxn>
              <a:cxn ang="10800000">
                <a:pos x="wd2" y="hd2"/>
              </a:cxn>
              <a:cxn ang="16200000">
                <a:pos x="wd2" y="hd2"/>
              </a:cxn>
            </a:cxnLst>
            <a:rect l="0" t="0" r="r" b="b"/>
            <a:pathLst>
              <a:path w="21514" h="21591" fill="norm" stroke="1" extrusionOk="0">
                <a:moveTo>
                  <a:pt x="9765" y="23"/>
                </a:moveTo>
                <a:cubicBezTo>
                  <a:pt x="7388" y="148"/>
                  <a:pt x="5021" y="879"/>
                  <a:pt x="3067" y="3078"/>
                </a:cubicBezTo>
                <a:cubicBezTo>
                  <a:pt x="2299" y="3944"/>
                  <a:pt x="1601" y="5052"/>
                  <a:pt x="1039" y="6242"/>
                </a:cubicBezTo>
                <a:cubicBezTo>
                  <a:pt x="490" y="7403"/>
                  <a:pt x="58" y="8734"/>
                  <a:pt x="5" y="10448"/>
                </a:cubicBezTo>
                <a:cubicBezTo>
                  <a:pt x="-43" y="12028"/>
                  <a:pt x="260" y="13423"/>
                  <a:pt x="751" y="14695"/>
                </a:cubicBezTo>
                <a:cubicBezTo>
                  <a:pt x="1293" y="16100"/>
                  <a:pt x="2057" y="17401"/>
                  <a:pt x="2972" y="18407"/>
                </a:cubicBezTo>
                <a:cubicBezTo>
                  <a:pt x="5162" y="20815"/>
                  <a:pt x="7979" y="21591"/>
                  <a:pt x="10757" y="21591"/>
                </a:cubicBezTo>
                <a:cubicBezTo>
                  <a:pt x="13535" y="21591"/>
                  <a:pt x="16352" y="20815"/>
                  <a:pt x="18542" y="18407"/>
                </a:cubicBezTo>
                <a:cubicBezTo>
                  <a:pt x="19457" y="17401"/>
                  <a:pt x="20221" y="16100"/>
                  <a:pt x="20763" y="14695"/>
                </a:cubicBezTo>
                <a:cubicBezTo>
                  <a:pt x="21254" y="13423"/>
                  <a:pt x="21557" y="12028"/>
                  <a:pt x="21509" y="10448"/>
                </a:cubicBezTo>
                <a:cubicBezTo>
                  <a:pt x="21456" y="8735"/>
                  <a:pt x="21024" y="7403"/>
                  <a:pt x="20475" y="6242"/>
                </a:cubicBezTo>
                <a:cubicBezTo>
                  <a:pt x="19913" y="5051"/>
                  <a:pt x="19216" y="3942"/>
                  <a:pt x="18447" y="3078"/>
                </a:cubicBezTo>
                <a:cubicBezTo>
                  <a:pt x="16436" y="821"/>
                  <a:pt x="14028" y="154"/>
                  <a:pt x="11622" y="26"/>
                </a:cubicBezTo>
                <a:cubicBezTo>
                  <a:pt x="11003" y="-6"/>
                  <a:pt x="10384" y="-9"/>
                  <a:pt x="9765" y="23"/>
                </a:cubicBezTo>
                <a:close/>
              </a:path>
            </a:pathLst>
          </a:custGeom>
          <a:solidFill>
            <a:srgbClr val="F1F3F6"/>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310" name="Shape 310"/>
          <p:cNvSpPr/>
          <p:nvPr>
            <p:ph type="body" sz="quarter" idx="59"/>
          </p:nvPr>
        </p:nvSpPr>
        <p:spPr>
          <a:xfrm flipH="1" rot="360000">
            <a:off x="10009799" y="6624215"/>
            <a:ext cx="593047" cy="228763"/>
          </a:xfrm>
          <a:custGeom>
            <a:avLst/>
            <a:gdLst/>
            <a:ahLst/>
            <a:cxnLst>
              <a:cxn ang="0">
                <a:pos x="wd2" y="hd2"/>
              </a:cxn>
              <a:cxn ang="5400000">
                <a:pos x="wd2" y="hd2"/>
              </a:cxn>
              <a:cxn ang="10800000">
                <a:pos x="wd2" y="hd2"/>
              </a:cxn>
              <a:cxn ang="16200000">
                <a:pos x="wd2" y="hd2"/>
              </a:cxn>
            </a:cxnLst>
            <a:rect l="0" t="0" r="r" b="b"/>
            <a:pathLst>
              <a:path w="21590" h="21547" fill="norm" stroke="1" extrusionOk="0">
                <a:moveTo>
                  <a:pt x="0" y="0"/>
                </a:moveTo>
                <a:cubicBezTo>
                  <a:pt x="19" y="1113"/>
                  <a:pt x="26" y="2220"/>
                  <a:pt x="24" y="3330"/>
                </a:cubicBezTo>
                <a:cubicBezTo>
                  <a:pt x="22" y="4268"/>
                  <a:pt x="12" y="5206"/>
                  <a:pt x="6" y="6144"/>
                </a:cubicBezTo>
                <a:cubicBezTo>
                  <a:pt x="-5" y="7816"/>
                  <a:pt x="-5" y="9522"/>
                  <a:pt x="223" y="11104"/>
                </a:cubicBezTo>
                <a:cubicBezTo>
                  <a:pt x="334" y="11872"/>
                  <a:pt x="496" y="12584"/>
                  <a:pt x="696" y="13219"/>
                </a:cubicBezTo>
                <a:cubicBezTo>
                  <a:pt x="1161" y="14698"/>
                  <a:pt x="1806" y="15686"/>
                  <a:pt x="2458" y="16564"/>
                </a:cubicBezTo>
                <a:cubicBezTo>
                  <a:pt x="4893" y="19844"/>
                  <a:pt x="7832" y="21600"/>
                  <a:pt x="10747" y="21540"/>
                </a:cubicBezTo>
                <a:lnTo>
                  <a:pt x="10747" y="21547"/>
                </a:lnTo>
                <a:cubicBezTo>
                  <a:pt x="10755" y="21547"/>
                  <a:pt x="10763" y="21547"/>
                  <a:pt x="10771" y="21547"/>
                </a:cubicBezTo>
                <a:cubicBezTo>
                  <a:pt x="10779" y="21547"/>
                  <a:pt x="10787" y="21547"/>
                  <a:pt x="10795" y="21547"/>
                </a:cubicBezTo>
                <a:cubicBezTo>
                  <a:pt x="10803" y="21547"/>
                  <a:pt x="10811" y="21547"/>
                  <a:pt x="10819" y="21547"/>
                </a:cubicBezTo>
                <a:cubicBezTo>
                  <a:pt x="10827" y="21547"/>
                  <a:pt x="10835" y="21547"/>
                  <a:pt x="10843" y="21547"/>
                </a:cubicBezTo>
                <a:lnTo>
                  <a:pt x="10843" y="21540"/>
                </a:lnTo>
                <a:cubicBezTo>
                  <a:pt x="13758" y="21600"/>
                  <a:pt x="16697" y="19844"/>
                  <a:pt x="19132" y="16564"/>
                </a:cubicBezTo>
                <a:cubicBezTo>
                  <a:pt x="19784" y="15686"/>
                  <a:pt x="20429" y="14698"/>
                  <a:pt x="20894" y="13219"/>
                </a:cubicBezTo>
                <a:cubicBezTo>
                  <a:pt x="21094" y="12584"/>
                  <a:pt x="21256" y="11872"/>
                  <a:pt x="21367" y="11104"/>
                </a:cubicBezTo>
                <a:cubicBezTo>
                  <a:pt x="21595" y="9522"/>
                  <a:pt x="21595" y="7816"/>
                  <a:pt x="21584" y="6144"/>
                </a:cubicBezTo>
                <a:cubicBezTo>
                  <a:pt x="21578" y="5206"/>
                  <a:pt x="21568" y="4268"/>
                  <a:pt x="21566" y="3330"/>
                </a:cubicBezTo>
                <a:cubicBezTo>
                  <a:pt x="21564" y="2220"/>
                  <a:pt x="21571" y="1113"/>
                  <a:pt x="21590" y="0"/>
                </a:cubicBezTo>
                <a:cubicBezTo>
                  <a:pt x="21581" y="262"/>
                  <a:pt x="21555" y="515"/>
                  <a:pt x="21533" y="769"/>
                </a:cubicBezTo>
                <a:cubicBezTo>
                  <a:pt x="21463" y="2130"/>
                  <a:pt x="21199" y="3373"/>
                  <a:pt x="20808" y="4522"/>
                </a:cubicBezTo>
                <a:cubicBezTo>
                  <a:pt x="20266" y="6116"/>
                  <a:pt x="19501" y="7593"/>
                  <a:pt x="18585" y="8736"/>
                </a:cubicBezTo>
                <a:cubicBezTo>
                  <a:pt x="17735" y="9796"/>
                  <a:pt x="16788" y="10568"/>
                  <a:pt x="15788" y="11127"/>
                </a:cubicBezTo>
                <a:cubicBezTo>
                  <a:pt x="14210" y="12010"/>
                  <a:pt x="12497" y="12350"/>
                  <a:pt x="10795" y="12350"/>
                </a:cubicBezTo>
                <a:cubicBezTo>
                  <a:pt x="9250" y="12350"/>
                  <a:pt x="7696" y="12062"/>
                  <a:pt x="6242" y="11350"/>
                </a:cubicBezTo>
                <a:cubicBezTo>
                  <a:pt x="5754" y="11129"/>
                  <a:pt x="5273" y="10858"/>
                  <a:pt x="4803" y="10481"/>
                </a:cubicBezTo>
                <a:cubicBezTo>
                  <a:pt x="4170" y="10008"/>
                  <a:pt x="3567" y="9436"/>
                  <a:pt x="3005" y="8736"/>
                </a:cubicBezTo>
                <a:cubicBezTo>
                  <a:pt x="2089" y="7593"/>
                  <a:pt x="1324" y="6116"/>
                  <a:pt x="782" y="4522"/>
                </a:cubicBezTo>
                <a:cubicBezTo>
                  <a:pt x="385" y="3356"/>
                  <a:pt x="122" y="2092"/>
                  <a:pt x="57" y="707"/>
                </a:cubicBezTo>
                <a:cubicBezTo>
                  <a:pt x="37" y="473"/>
                  <a:pt x="9" y="242"/>
                  <a:pt x="0" y="0"/>
                </a:cubicBezTo>
                <a:close/>
              </a:path>
            </a:pathLst>
          </a:custGeom>
          <a:solidFill>
            <a:srgbClr val="FFD18B"/>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311" name="Shape 311"/>
          <p:cNvSpPr/>
          <p:nvPr>
            <p:ph type="body" sz="quarter" idx="60"/>
          </p:nvPr>
        </p:nvSpPr>
        <p:spPr>
          <a:xfrm flipH="1" rot="360000">
            <a:off x="10022106" y="6498637"/>
            <a:ext cx="591576" cy="259947"/>
          </a:xfrm>
          <a:custGeom>
            <a:avLst/>
            <a:gdLst/>
            <a:ahLst/>
            <a:cxnLst>
              <a:cxn ang="0">
                <a:pos x="wd2" y="hd2"/>
              </a:cxn>
              <a:cxn ang="5400000">
                <a:pos x="wd2" y="hd2"/>
              </a:cxn>
              <a:cxn ang="10800000">
                <a:pos x="wd2" y="hd2"/>
              </a:cxn>
              <a:cxn ang="16200000">
                <a:pos x="wd2" y="hd2"/>
              </a:cxn>
            </a:cxnLst>
            <a:rect l="0" t="0" r="r" b="b"/>
            <a:pathLst>
              <a:path w="21513" h="21598" fill="norm" stroke="1" extrusionOk="0">
                <a:moveTo>
                  <a:pt x="11453" y="1"/>
                </a:moveTo>
                <a:lnTo>
                  <a:pt x="10464" y="21560"/>
                </a:lnTo>
                <a:cubicBezTo>
                  <a:pt x="10565" y="21562"/>
                  <a:pt x="10664" y="21598"/>
                  <a:pt x="10765" y="21598"/>
                </a:cubicBezTo>
                <a:cubicBezTo>
                  <a:pt x="13542" y="21598"/>
                  <a:pt x="16353" y="20831"/>
                  <a:pt x="18542" y="18420"/>
                </a:cubicBezTo>
                <a:cubicBezTo>
                  <a:pt x="19457" y="17412"/>
                  <a:pt x="20213" y="16111"/>
                  <a:pt x="20755" y="14705"/>
                </a:cubicBezTo>
                <a:cubicBezTo>
                  <a:pt x="21245" y="13431"/>
                  <a:pt x="21557" y="12037"/>
                  <a:pt x="21509" y="10455"/>
                </a:cubicBezTo>
                <a:cubicBezTo>
                  <a:pt x="21456" y="8739"/>
                  <a:pt x="21018" y="7406"/>
                  <a:pt x="20470" y="6243"/>
                </a:cubicBezTo>
                <a:cubicBezTo>
                  <a:pt x="19908" y="5051"/>
                  <a:pt x="19211" y="3929"/>
                  <a:pt x="18442" y="3064"/>
                </a:cubicBezTo>
                <a:cubicBezTo>
                  <a:pt x="16432" y="803"/>
                  <a:pt x="14025" y="129"/>
                  <a:pt x="11620" y="1"/>
                </a:cubicBezTo>
                <a:cubicBezTo>
                  <a:pt x="11564" y="-2"/>
                  <a:pt x="11508" y="3"/>
                  <a:pt x="11453" y="1"/>
                </a:cubicBezTo>
                <a:close/>
                <a:moveTo>
                  <a:pt x="9458" y="78"/>
                </a:moveTo>
                <a:cubicBezTo>
                  <a:pt x="7186" y="249"/>
                  <a:pt x="4941" y="957"/>
                  <a:pt x="3072" y="3064"/>
                </a:cubicBezTo>
                <a:cubicBezTo>
                  <a:pt x="2304" y="3931"/>
                  <a:pt x="1606" y="5051"/>
                  <a:pt x="1044" y="6243"/>
                </a:cubicBezTo>
                <a:cubicBezTo>
                  <a:pt x="496" y="7406"/>
                  <a:pt x="57" y="8739"/>
                  <a:pt x="5" y="10455"/>
                </a:cubicBezTo>
                <a:cubicBezTo>
                  <a:pt x="-43" y="12037"/>
                  <a:pt x="269" y="13431"/>
                  <a:pt x="759" y="14705"/>
                </a:cubicBezTo>
                <a:cubicBezTo>
                  <a:pt x="1301" y="16112"/>
                  <a:pt x="2057" y="17412"/>
                  <a:pt x="2972" y="18420"/>
                </a:cubicBezTo>
                <a:cubicBezTo>
                  <a:pt x="4529" y="20135"/>
                  <a:pt x="6433" y="20845"/>
                  <a:pt x="8385" y="21215"/>
                </a:cubicBezTo>
                <a:lnTo>
                  <a:pt x="9458" y="78"/>
                </a:lnTo>
                <a:close/>
              </a:path>
            </a:pathLst>
          </a:custGeom>
          <a:solidFill>
            <a:srgbClr val="FFDA9E"/>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312" name="Shape 312"/>
          <p:cNvSpPr/>
          <p:nvPr>
            <p:ph type="body" sz="quarter" idx="61"/>
          </p:nvPr>
        </p:nvSpPr>
        <p:spPr>
          <a:xfrm>
            <a:off x="4917269" y="4016652"/>
            <a:ext cx="3175001" cy="2539036"/>
          </a:xfrm>
          <a:prstGeom prst="rect">
            <a:avLst/>
          </a:prstGeom>
        </p:spPr>
        <p:txBody>
          <a:bodyPr/>
          <a:lstStyle>
            <a:lvl1pPr algn="ctr"/>
          </a:lstStyle>
          <a:p>
            <a:pPr/>
            <a:r>
              <a:t>Praesent et posuere erat a ante dapibus facilisis in. Duis mollis, est non luctus, nisi erat porttitor ligula. Duis mollis, est non commodo luctus, nisi erat porttitor ligula, eget lacinia sem nec elit.</a:t>
            </a:r>
          </a:p>
        </p:txBody>
      </p:sp>
      <p:sp>
        <p:nvSpPr>
          <p:cNvPr id="313" name="Shape 313"/>
          <p:cNvSpPr/>
          <p:nvPr>
            <p:ph type="body" sz="quarter" idx="62"/>
          </p:nvPr>
        </p:nvSpPr>
        <p:spPr>
          <a:xfrm>
            <a:off x="4917269" y="3625085"/>
            <a:ext cx="3175001" cy="313235"/>
          </a:xfrm>
          <a:prstGeom prst="rect">
            <a:avLst/>
          </a:prstGeom>
        </p:spPr>
        <p:txBody>
          <a:bodyPr/>
          <a:lstStyle>
            <a:lvl1pPr algn="ctr">
              <a:defRPr cap="all">
                <a:solidFill>
                  <a:srgbClr val="35D3C7"/>
                </a:solidFill>
                <a:latin typeface="Avenir Medium"/>
                <a:ea typeface="Avenir Medium"/>
                <a:cs typeface="Avenir Medium"/>
                <a:sym typeface="Avenir Medium"/>
              </a:defRPr>
            </a:lvl1pPr>
          </a:lstStyle>
          <a:p>
            <a:pPr/>
            <a:r>
              <a:t>Risus Vehicula Porta</a:t>
            </a:r>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Slide 12">
    <p:spTree>
      <p:nvGrpSpPr>
        <p:cNvPr id="1" name=""/>
        <p:cNvGrpSpPr/>
        <p:nvPr/>
      </p:nvGrpSpPr>
      <p:grpSpPr>
        <a:xfrm>
          <a:off x="0" y="0"/>
          <a:ext cx="0" cy="0"/>
          <a:chOff x="0" y="0"/>
          <a:chExt cx="0" cy="0"/>
        </a:xfrm>
      </p:grpSpPr>
      <p:sp>
        <p:nvSpPr>
          <p:cNvPr id="320" name="Shape 320"/>
          <p:cNvSpPr/>
          <p:nvPr>
            <p:ph type="body" sz="quarter" idx="13"/>
          </p:nvPr>
        </p:nvSpPr>
        <p:spPr>
          <a:xfrm>
            <a:off x="-1" y="505941"/>
            <a:ext cx="763986" cy="503800"/>
          </a:xfrm>
          <a:prstGeom prst="rect">
            <a:avLst/>
          </a:pr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321" name="Shape 321"/>
          <p:cNvSpPr/>
          <p:nvPr>
            <p:ph type="title"/>
          </p:nvPr>
        </p:nvSpPr>
        <p:spPr>
          <a:prstGeom prst="rect">
            <a:avLst/>
          </a:prstGeom>
        </p:spPr>
        <p:txBody>
          <a:bodyPr/>
          <a:lstStyle/>
          <a:p>
            <a:pPr/>
            <a:r>
              <a:t>Title Text</a:t>
            </a:r>
          </a:p>
        </p:txBody>
      </p:sp>
      <p:sp>
        <p:nvSpPr>
          <p:cNvPr id="322" name="Shape 322"/>
          <p:cNvSpPr/>
          <p:nvPr>
            <p:ph type="sldNum" sz="quarter" idx="2"/>
          </p:nvPr>
        </p:nvSpPr>
        <p:spPr>
          <a:prstGeom prst="rect">
            <a:avLst/>
          </a:prstGeom>
        </p:spPr>
        <p:txBody>
          <a:bodyPr/>
          <a:lstStyle/>
          <a:p>
            <a:pPr/>
            <a:fld id="{86CB4B4D-7CA3-9044-876B-883B54F8677D}" type="slidenum"/>
          </a:p>
        </p:txBody>
      </p:sp>
      <p:sp>
        <p:nvSpPr>
          <p:cNvPr id="323" name="Shape 323"/>
          <p:cNvSpPr/>
          <p:nvPr>
            <p:ph type="body" sz="quarter" idx="14"/>
          </p:nvPr>
        </p:nvSpPr>
        <p:spPr>
          <a:xfrm>
            <a:off x="2952737" y="2929363"/>
            <a:ext cx="635107" cy="635108"/>
          </a:xfrm>
          <a:prstGeom prst="ellipse">
            <a:avLst/>
          </a:prstGeom>
          <a:solidFill>
            <a:srgbClr val="9342D6"/>
          </a:solidFill>
        </p:spPr>
        <p:txBody>
          <a:bodyPr anchor="ctr"/>
          <a:lstStyle>
            <a:lvl1pPr algn="ctr">
              <a:lnSpc>
                <a:spcPct val="90000"/>
              </a:lnSpc>
              <a:spcBef>
                <a:spcPts val="1000"/>
              </a:spcBef>
              <a:defRPr spc="0">
                <a:solidFill>
                  <a:srgbClr val="FFFFFF"/>
                </a:solidFill>
                <a:latin typeface="Avenir Next"/>
                <a:ea typeface="Avenir Next"/>
                <a:cs typeface="Avenir Next"/>
                <a:sym typeface="Avenir Next"/>
              </a:defRPr>
            </a:lvl1pPr>
          </a:lstStyle>
          <a:p>
            <a:pPr/>
            <a:r>
              <a:t>59%</a:t>
            </a:r>
          </a:p>
        </p:txBody>
      </p:sp>
      <p:sp>
        <p:nvSpPr>
          <p:cNvPr id="324" name="Shape 324"/>
          <p:cNvSpPr/>
          <p:nvPr>
            <p:ph type="body" sz="quarter" idx="15"/>
          </p:nvPr>
        </p:nvSpPr>
        <p:spPr>
          <a:xfrm>
            <a:off x="2693989" y="2946136"/>
            <a:ext cx="249780" cy="249780"/>
          </a:xfrm>
          <a:prstGeom prst="ellipse">
            <a:avLst/>
          </a:prstGeom>
          <a:solidFill>
            <a:srgbClr val="9342D6"/>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325" name="Shape 325"/>
          <p:cNvSpPr/>
          <p:nvPr>
            <p:ph type="body" sz="quarter" idx="16"/>
          </p:nvPr>
        </p:nvSpPr>
        <p:spPr>
          <a:xfrm>
            <a:off x="3087742" y="2656116"/>
            <a:ext cx="186281" cy="186280"/>
          </a:xfrm>
          <a:prstGeom prst="ellipse">
            <a:avLst/>
          </a:prstGeom>
          <a:solidFill>
            <a:srgbClr val="9342D6"/>
          </a:solidFill>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326" name="Shape 326"/>
          <p:cNvSpPr/>
          <p:nvPr>
            <p:ph type="body" sz="quarter" idx="17"/>
          </p:nvPr>
        </p:nvSpPr>
        <p:spPr>
          <a:xfrm>
            <a:off x="2820309" y="3538643"/>
            <a:ext cx="890553" cy="37913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240" y="0"/>
                </a:moveTo>
                <a:cubicBezTo>
                  <a:pt x="2345" y="0"/>
                  <a:pt x="1535" y="86"/>
                  <a:pt x="949" y="224"/>
                </a:cubicBezTo>
                <a:cubicBezTo>
                  <a:pt x="363" y="362"/>
                  <a:pt x="0" y="553"/>
                  <a:pt x="0" y="764"/>
                </a:cubicBezTo>
                <a:lnTo>
                  <a:pt x="0" y="806"/>
                </a:lnTo>
                <a:cubicBezTo>
                  <a:pt x="1" y="1016"/>
                  <a:pt x="362" y="1205"/>
                  <a:pt x="945" y="1343"/>
                </a:cubicBezTo>
                <a:cubicBezTo>
                  <a:pt x="1508" y="1476"/>
                  <a:pt x="2278" y="1560"/>
                  <a:pt x="3136" y="1567"/>
                </a:cubicBezTo>
                <a:lnTo>
                  <a:pt x="3176" y="19904"/>
                </a:lnTo>
                <a:cubicBezTo>
                  <a:pt x="3176" y="20373"/>
                  <a:pt x="3987" y="20797"/>
                  <a:pt x="5296" y="21103"/>
                </a:cubicBezTo>
                <a:cubicBezTo>
                  <a:pt x="6605" y="21410"/>
                  <a:pt x="8413" y="21600"/>
                  <a:pt x="10408" y="21600"/>
                </a:cubicBezTo>
                <a:lnTo>
                  <a:pt x="11202" y="21600"/>
                </a:lnTo>
                <a:cubicBezTo>
                  <a:pt x="13198" y="21600"/>
                  <a:pt x="15006" y="21410"/>
                  <a:pt x="16315" y="21103"/>
                </a:cubicBezTo>
                <a:cubicBezTo>
                  <a:pt x="17624" y="20797"/>
                  <a:pt x="18434" y="20373"/>
                  <a:pt x="18434" y="19904"/>
                </a:cubicBezTo>
                <a:lnTo>
                  <a:pt x="18434" y="1699"/>
                </a:lnTo>
                <a:cubicBezTo>
                  <a:pt x="18426" y="1676"/>
                  <a:pt x="18416" y="1654"/>
                  <a:pt x="18413" y="1632"/>
                </a:cubicBezTo>
                <a:cubicBezTo>
                  <a:pt x="18410" y="1611"/>
                  <a:pt x="18413" y="1589"/>
                  <a:pt x="18428" y="1567"/>
                </a:cubicBezTo>
                <a:cubicBezTo>
                  <a:pt x="19301" y="1563"/>
                  <a:pt x="20087" y="1477"/>
                  <a:pt x="20658" y="1342"/>
                </a:cubicBezTo>
                <a:cubicBezTo>
                  <a:pt x="21240" y="1205"/>
                  <a:pt x="21600" y="1015"/>
                  <a:pt x="21600" y="806"/>
                </a:cubicBezTo>
                <a:lnTo>
                  <a:pt x="21600" y="764"/>
                </a:lnTo>
                <a:cubicBezTo>
                  <a:pt x="21600" y="553"/>
                  <a:pt x="21237" y="362"/>
                  <a:pt x="20651" y="224"/>
                </a:cubicBezTo>
                <a:cubicBezTo>
                  <a:pt x="20065" y="86"/>
                  <a:pt x="19255" y="0"/>
                  <a:pt x="18360" y="0"/>
                </a:cubicBezTo>
                <a:lnTo>
                  <a:pt x="11202" y="0"/>
                </a:lnTo>
                <a:lnTo>
                  <a:pt x="10408" y="0"/>
                </a:lnTo>
                <a:lnTo>
                  <a:pt x="3240" y="0"/>
                </a:lnTo>
                <a:close/>
              </a:path>
            </a:pathLst>
          </a:custGeom>
          <a:solidFill>
            <a:srgbClr val="E4E6E8"/>
          </a:solidFill>
        </p:spPr>
        <p:txBody>
          <a:bodyPr/>
          <a:lstStyle/>
          <a:p>
            <a:pPr/>
          </a:p>
        </p:txBody>
      </p:sp>
      <p:sp>
        <p:nvSpPr>
          <p:cNvPr id="327" name="Shape 327"/>
          <p:cNvSpPr/>
          <p:nvPr>
            <p:ph type="body" sz="quarter" idx="18"/>
          </p:nvPr>
        </p:nvSpPr>
        <p:spPr>
          <a:xfrm>
            <a:off x="1433446" y="3036371"/>
            <a:ext cx="635107" cy="635107"/>
          </a:xfrm>
          <a:prstGeom prst="ellipse">
            <a:avLst/>
          </a:prstGeom>
          <a:solidFill>
            <a:srgbClr val="35D3C7"/>
          </a:solidFill>
        </p:spPr>
        <p:txBody>
          <a:bodyPr anchor="ctr"/>
          <a:lstStyle>
            <a:lvl1pPr algn="ctr">
              <a:lnSpc>
                <a:spcPct val="90000"/>
              </a:lnSpc>
              <a:spcBef>
                <a:spcPts val="1000"/>
              </a:spcBef>
              <a:defRPr spc="0">
                <a:solidFill>
                  <a:srgbClr val="FFFFFF"/>
                </a:solidFill>
                <a:latin typeface="Avenir Next"/>
                <a:ea typeface="Avenir Next"/>
                <a:cs typeface="Avenir Next"/>
                <a:sym typeface="Avenir Next"/>
              </a:defRPr>
            </a:lvl1pPr>
          </a:lstStyle>
          <a:p>
            <a:pPr/>
            <a:r>
              <a:t>74%</a:t>
            </a:r>
          </a:p>
        </p:txBody>
      </p:sp>
      <p:sp>
        <p:nvSpPr>
          <p:cNvPr id="328" name="Shape 328"/>
          <p:cNvSpPr/>
          <p:nvPr>
            <p:ph type="body" sz="quarter" idx="19"/>
          </p:nvPr>
        </p:nvSpPr>
        <p:spPr>
          <a:xfrm>
            <a:off x="2040935" y="2860620"/>
            <a:ext cx="249781" cy="249781"/>
          </a:xfrm>
          <a:prstGeom prst="ellipse">
            <a:avLst/>
          </a:prstGeom>
          <a:solidFill>
            <a:srgbClr val="35D3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329" name="Shape 329"/>
          <p:cNvSpPr/>
          <p:nvPr>
            <p:ph type="body" sz="quarter" idx="20"/>
          </p:nvPr>
        </p:nvSpPr>
        <p:spPr>
          <a:xfrm>
            <a:off x="2117135" y="3418452"/>
            <a:ext cx="186281" cy="186281"/>
          </a:xfrm>
          <a:prstGeom prst="ellipse">
            <a:avLst/>
          </a:prstGeom>
          <a:solidFill>
            <a:srgbClr val="35D3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330" name="Shape 330"/>
          <p:cNvSpPr/>
          <p:nvPr>
            <p:ph type="body" sz="quarter" idx="21"/>
          </p:nvPr>
        </p:nvSpPr>
        <p:spPr>
          <a:xfrm>
            <a:off x="1374645" y="3545252"/>
            <a:ext cx="889001" cy="37847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240" y="0"/>
                </a:moveTo>
                <a:cubicBezTo>
                  <a:pt x="2345" y="0"/>
                  <a:pt x="1535" y="86"/>
                  <a:pt x="949" y="224"/>
                </a:cubicBezTo>
                <a:cubicBezTo>
                  <a:pt x="363" y="362"/>
                  <a:pt x="0" y="553"/>
                  <a:pt x="0" y="764"/>
                </a:cubicBezTo>
                <a:lnTo>
                  <a:pt x="0" y="806"/>
                </a:lnTo>
                <a:cubicBezTo>
                  <a:pt x="1" y="1016"/>
                  <a:pt x="362" y="1205"/>
                  <a:pt x="945" y="1343"/>
                </a:cubicBezTo>
                <a:cubicBezTo>
                  <a:pt x="1508" y="1476"/>
                  <a:pt x="2278" y="1560"/>
                  <a:pt x="3136" y="1567"/>
                </a:cubicBezTo>
                <a:lnTo>
                  <a:pt x="3176" y="19904"/>
                </a:lnTo>
                <a:cubicBezTo>
                  <a:pt x="3176" y="20373"/>
                  <a:pt x="3987" y="20797"/>
                  <a:pt x="5296" y="21103"/>
                </a:cubicBezTo>
                <a:cubicBezTo>
                  <a:pt x="6605" y="21410"/>
                  <a:pt x="8413" y="21600"/>
                  <a:pt x="10408" y="21600"/>
                </a:cubicBezTo>
                <a:lnTo>
                  <a:pt x="11202" y="21600"/>
                </a:lnTo>
                <a:cubicBezTo>
                  <a:pt x="13198" y="21600"/>
                  <a:pt x="15006" y="21410"/>
                  <a:pt x="16315" y="21103"/>
                </a:cubicBezTo>
                <a:cubicBezTo>
                  <a:pt x="17624" y="20797"/>
                  <a:pt x="18434" y="20373"/>
                  <a:pt x="18434" y="19904"/>
                </a:cubicBezTo>
                <a:lnTo>
                  <a:pt x="18434" y="1699"/>
                </a:lnTo>
                <a:cubicBezTo>
                  <a:pt x="18426" y="1676"/>
                  <a:pt x="18416" y="1654"/>
                  <a:pt x="18413" y="1632"/>
                </a:cubicBezTo>
                <a:cubicBezTo>
                  <a:pt x="18410" y="1611"/>
                  <a:pt x="18413" y="1589"/>
                  <a:pt x="18428" y="1567"/>
                </a:cubicBezTo>
                <a:cubicBezTo>
                  <a:pt x="19301" y="1563"/>
                  <a:pt x="20087" y="1477"/>
                  <a:pt x="20658" y="1342"/>
                </a:cubicBezTo>
                <a:cubicBezTo>
                  <a:pt x="21240" y="1205"/>
                  <a:pt x="21600" y="1015"/>
                  <a:pt x="21600" y="806"/>
                </a:cubicBezTo>
                <a:lnTo>
                  <a:pt x="21600" y="764"/>
                </a:lnTo>
                <a:cubicBezTo>
                  <a:pt x="21600" y="553"/>
                  <a:pt x="21237" y="362"/>
                  <a:pt x="20651" y="224"/>
                </a:cubicBezTo>
                <a:cubicBezTo>
                  <a:pt x="20065" y="86"/>
                  <a:pt x="19255" y="0"/>
                  <a:pt x="18360" y="0"/>
                </a:cubicBezTo>
                <a:lnTo>
                  <a:pt x="11202" y="0"/>
                </a:lnTo>
                <a:lnTo>
                  <a:pt x="10408" y="0"/>
                </a:lnTo>
                <a:lnTo>
                  <a:pt x="3240" y="0"/>
                </a:lnTo>
                <a:close/>
              </a:path>
            </a:pathLst>
          </a:custGeom>
          <a:solidFill>
            <a:srgbClr val="E4E6E8"/>
          </a:solidFill>
        </p:spPr>
        <p:txBody>
          <a:bodyPr/>
          <a:lstStyle/>
          <a:p>
            <a:pPr/>
          </a:p>
        </p:txBody>
      </p:sp>
      <p:sp>
        <p:nvSpPr>
          <p:cNvPr id="331" name="Shape 331"/>
          <p:cNvSpPr/>
          <p:nvPr>
            <p:ph type="body" sz="quarter" idx="22"/>
          </p:nvPr>
        </p:nvSpPr>
        <p:spPr>
          <a:xfrm>
            <a:off x="4394861" y="3033735"/>
            <a:ext cx="635107" cy="635107"/>
          </a:xfrm>
          <a:prstGeom prst="ellipse">
            <a:avLst/>
          </a:prstGeom>
          <a:solidFill>
            <a:srgbClr val="00BCF9"/>
          </a:solidFill>
        </p:spPr>
        <p:txBody>
          <a:bodyPr anchor="ctr"/>
          <a:lstStyle>
            <a:lvl1pPr algn="ctr">
              <a:lnSpc>
                <a:spcPct val="90000"/>
              </a:lnSpc>
              <a:spcBef>
                <a:spcPts val="1000"/>
              </a:spcBef>
              <a:defRPr spc="0">
                <a:solidFill>
                  <a:srgbClr val="FFFFFF"/>
                </a:solidFill>
                <a:latin typeface="Avenir Next"/>
                <a:ea typeface="Avenir Next"/>
                <a:cs typeface="Avenir Next"/>
                <a:sym typeface="Avenir Next"/>
              </a:defRPr>
            </a:lvl1pPr>
          </a:lstStyle>
          <a:p>
            <a:pPr/>
            <a:r>
              <a:t>40%</a:t>
            </a:r>
          </a:p>
        </p:txBody>
      </p:sp>
      <p:sp>
        <p:nvSpPr>
          <p:cNvPr id="332" name="Shape 332"/>
          <p:cNvSpPr/>
          <p:nvPr>
            <p:ph type="body" sz="quarter" idx="23"/>
          </p:nvPr>
        </p:nvSpPr>
        <p:spPr>
          <a:xfrm>
            <a:off x="4237165" y="2860620"/>
            <a:ext cx="249781" cy="249781"/>
          </a:xfrm>
          <a:prstGeom prst="ellipse">
            <a:avLst/>
          </a:prstGeom>
          <a:solidFill>
            <a:srgbClr val="00BCF9"/>
          </a:solidFill>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333" name="Shape 333"/>
          <p:cNvSpPr/>
          <p:nvPr>
            <p:ph type="body" sz="quarter" idx="24"/>
          </p:nvPr>
        </p:nvSpPr>
        <p:spPr>
          <a:xfrm>
            <a:off x="4818849" y="2819332"/>
            <a:ext cx="186281" cy="186280"/>
          </a:xfrm>
          <a:prstGeom prst="ellipse">
            <a:avLst/>
          </a:prstGeom>
          <a:solidFill>
            <a:srgbClr val="00BCF9"/>
          </a:solidFill>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334" name="Shape 334"/>
          <p:cNvSpPr/>
          <p:nvPr>
            <p:ph type="body" sz="quarter" idx="25"/>
          </p:nvPr>
        </p:nvSpPr>
        <p:spPr>
          <a:xfrm>
            <a:off x="4267525" y="3545253"/>
            <a:ext cx="889001" cy="37847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240" y="0"/>
                </a:moveTo>
                <a:cubicBezTo>
                  <a:pt x="2345" y="0"/>
                  <a:pt x="1535" y="86"/>
                  <a:pt x="949" y="224"/>
                </a:cubicBezTo>
                <a:cubicBezTo>
                  <a:pt x="363" y="362"/>
                  <a:pt x="0" y="553"/>
                  <a:pt x="0" y="764"/>
                </a:cubicBezTo>
                <a:lnTo>
                  <a:pt x="0" y="806"/>
                </a:lnTo>
                <a:cubicBezTo>
                  <a:pt x="1" y="1016"/>
                  <a:pt x="362" y="1205"/>
                  <a:pt x="945" y="1343"/>
                </a:cubicBezTo>
                <a:cubicBezTo>
                  <a:pt x="1508" y="1476"/>
                  <a:pt x="2278" y="1560"/>
                  <a:pt x="3136" y="1567"/>
                </a:cubicBezTo>
                <a:lnTo>
                  <a:pt x="3176" y="19904"/>
                </a:lnTo>
                <a:cubicBezTo>
                  <a:pt x="3176" y="20373"/>
                  <a:pt x="3987" y="20797"/>
                  <a:pt x="5296" y="21103"/>
                </a:cubicBezTo>
                <a:cubicBezTo>
                  <a:pt x="6605" y="21410"/>
                  <a:pt x="8413" y="21600"/>
                  <a:pt x="10408" y="21600"/>
                </a:cubicBezTo>
                <a:lnTo>
                  <a:pt x="11202" y="21600"/>
                </a:lnTo>
                <a:cubicBezTo>
                  <a:pt x="13198" y="21600"/>
                  <a:pt x="15006" y="21410"/>
                  <a:pt x="16315" y="21103"/>
                </a:cubicBezTo>
                <a:cubicBezTo>
                  <a:pt x="17624" y="20797"/>
                  <a:pt x="18434" y="20373"/>
                  <a:pt x="18434" y="19904"/>
                </a:cubicBezTo>
                <a:lnTo>
                  <a:pt x="18434" y="1699"/>
                </a:lnTo>
                <a:cubicBezTo>
                  <a:pt x="18426" y="1676"/>
                  <a:pt x="18416" y="1654"/>
                  <a:pt x="18413" y="1632"/>
                </a:cubicBezTo>
                <a:cubicBezTo>
                  <a:pt x="18410" y="1611"/>
                  <a:pt x="18413" y="1589"/>
                  <a:pt x="18428" y="1567"/>
                </a:cubicBezTo>
                <a:cubicBezTo>
                  <a:pt x="19301" y="1563"/>
                  <a:pt x="20087" y="1477"/>
                  <a:pt x="20658" y="1342"/>
                </a:cubicBezTo>
                <a:cubicBezTo>
                  <a:pt x="21240" y="1205"/>
                  <a:pt x="21600" y="1015"/>
                  <a:pt x="21600" y="806"/>
                </a:cubicBezTo>
                <a:lnTo>
                  <a:pt x="21600" y="764"/>
                </a:lnTo>
                <a:cubicBezTo>
                  <a:pt x="21600" y="553"/>
                  <a:pt x="21237" y="362"/>
                  <a:pt x="20651" y="224"/>
                </a:cubicBezTo>
                <a:cubicBezTo>
                  <a:pt x="20065" y="86"/>
                  <a:pt x="19255" y="0"/>
                  <a:pt x="18360" y="0"/>
                </a:cubicBezTo>
                <a:lnTo>
                  <a:pt x="11202" y="0"/>
                </a:lnTo>
                <a:lnTo>
                  <a:pt x="10408" y="0"/>
                </a:lnTo>
                <a:lnTo>
                  <a:pt x="3240" y="0"/>
                </a:lnTo>
                <a:close/>
              </a:path>
            </a:pathLst>
          </a:custGeom>
          <a:solidFill>
            <a:srgbClr val="E4E6E8"/>
          </a:solidFill>
        </p:spPr>
        <p:txBody>
          <a:bodyPr/>
          <a:lstStyle/>
          <a:p>
            <a:pPr/>
          </a:p>
        </p:txBody>
      </p:sp>
      <p:sp>
        <p:nvSpPr>
          <p:cNvPr id="335" name="Shape 335"/>
          <p:cNvSpPr/>
          <p:nvPr>
            <p:ph type="body" sz="quarter" idx="26"/>
          </p:nvPr>
        </p:nvSpPr>
        <p:spPr>
          <a:xfrm>
            <a:off x="5832268" y="3035478"/>
            <a:ext cx="635108" cy="635107"/>
          </a:xfrm>
          <a:prstGeom prst="ellipse">
            <a:avLst/>
          </a:prstGeom>
          <a:solidFill>
            <a:srgbClr val="EC658E"/>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r>
              <a:t>85</a:t>
            </a:r>
            <a:r>
              <a:t>%</a:t>
            </a:r>
          </a:p>
        </p:txBody>
      </p:sp>
      <p:sp>
        <p:nvSpPr>
          <p:cNvPr id="336" name="Shape 336"/>
          <p:cNvSpPr/>
          <p:nvPr>
            <p:ph type="body" sz="quarter" idx="27"/>
          </p:nvPr>
        </p:nvSpPr>
        <p:spPr>
          <a:xfrm>
            <a:off x="6359537" y="2792570"/>
            <a:ext cx="249780" cy="249781"/>
          </a:xfrm>
          <a:prstGeom prst="ellipse">
            <a:avLst/>
          </a:prstGeom>
          <a:solidFill>
            <a:srgbClr val="EC658E"/>
          </a:solidFill>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337" name="Shape 337"/>
          <p:cNvSpPr/>
          <p:nvPr>
            <p:ph type="body" sz="quarter" idx="28"/>
          </p:nvPr>
        </p:nvSpPr>
        <p:spPr>
          <a:xfrm>
            <a:off x="6526659" y="3246916"/>
            <a:ext cx="186281" cy="186281"/>
          </a:xfrm>
          <a:prstGeom prst="ellipse">
            <a:avLst/>
          </a:prstGeom>
          <a:solidFill>
            <a:srgbClr val="EC658E"/>
          </a:solidFill>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338" name="Shape 338"/>
          <p:cNvSpPr/>
          <p:nvPr>
            <p:ph type="body" sz="quarter" idx="29"/>
          </p:nvPr>
        </p:nvSpPr>
        <p:spPr>
          <a:xfrm>
            <a:off x="5713966" y="3545252"/>
            <a:ext cx="889001" cy="37847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240" y="0"/>
                </a:moveTo>
                <a:cubicBezTo>
                  <a:pt x="2345" y="0"/>
                  <a:pt x="1535" y="86"/>
                  <a:pt x="949" y="224"/>
                </a:cubicBezTo>
                <a:cubicBezTo>
                  <a:pt x="363" y="362"/>
                  <a:pt x="0" y="553"/>
                  <a:pt x="0" y="764"/>
                </a:cubicBezTo>
                <a:lnTo>
                  <a:pt x="0" y="806"/>
                </a:lnTo>
                <a:cubicBezTo>
                  <a:pt x="1" y="1016"/>
                  <a:pt x="362" y="1205"/>
                  <a:pt x="945" y="1343"/>
                </a:cubicBezTo>
                <a:cubicBezTo>
                  <a:pt x="1508" y="1476"/>
                  <a:pt x="2278" y="1560"/>
                  <a:pt x="3136" y="1567"/>
                </a:cubicBezTo>
                <a:lnTo>
                  <a:pt x="3176" y="19904"/>
                </a:lnTo>
                <a:cubicBezTo>
                  <a:pt x="3176" y="20373"/>
                  <a:pt x="3987" y="20797"/>
                  <a:pt x="5296" y="21103"/>
                </a:cubicBezTo>
                <a:cubicBezTo>
                  <a:pt x="6605" y="21410"/>
                  <a:pt x="8413" y="21600"/>
                  <a:pt x="10408" y="21600"/>
                </a:cubicBezTo>
                <a:lnTo>
                  <a:pt x="11202" y="21600"/>
                </a:lnTo>
                <a:cubicBezTo>
                  <a:pt x="13198" y="21600"/>
                  <a:pt x="15006" y="21410"/>
                  <a:pt x="16315" y="21103"/>
                </a:cubicBezTo>
                <a:cubicBezTo>
                  <a:pt x="17624" y="20797"/>
                  <a:pt x="18434" y="20373"/>
                  <a:pt x="18434" y="19904"/>
                </a:cubicBezTo>
                <a:lnTo>
                  <a:pt x="18434" y="1699"/>
                </a:lnTo>
                <a:cubicBezTo>
                  <a:pt x="18426" y="1676"/>
                  <a:pt x="18416" y="1654"/>
                  <a:pt x="18413" y="1632"/>
                </a:cubicBezTo>
                <a:cubicBezTo>
                  <a:pt x="18410" y="1611"/>
                  <a:pt x="18413" y="1589"/>
                  <a:pt x="18428" y="1567"/>
                </a:cubicBezTo>
                <a:cubicBezTo>
                  <a:pt x="19301" y="1563"/>
                  <a:pt x="20087" y="1477"/>
                  <a:pt x="20658" y="1342"/>
                </a:cubicBezTo>
                <a:cubicBezTo>
                  <a:pt x="21240" y="1205"/>
                  <a:pt x="21600" y="1015"/>
                  <a:pt x="21600" y="806"/>
                </a:cubicBezTo>
                <a:lnTo>
                  <a:pt x="21600" y="764"/>
                </a:lnTo>
                <a:cubicBezTo>
                  <a:pt x="21600" y="553"/>
                  <a:pt x="21237" y="362"/>
                  <a:pt x="20651" y="224"/>
                </a:cubicBezTo>
                <a:cubicBezTo>
                  <a:pt x="20065" y="86"/>
                  <a:pt x="19255" y="0"/>
                  <a:pt x="18360" y="0"/>
                </a:cubicBezTo>
                <a:lnTo>
                  <a:pt x="11202" y="0"/>
                </a:lnTo>
                <a:lnTo>
                  <a:pt x="10408" y="0"/>
                </a:lnTo>
                <a:lnTo>
                  <a:pt x="3240" y="0"/>
                </a:lnTo>
                <a:close/>
              </a:path>
            </a:pathLst>
          </a:custGeom>
          <a:solidFill>
            <a:srgbClr val="E4E6E8"/>
          </a:solidFill>
        </p:spPr>
        <p:txBody>
          <a:bodyPr/>
          <a:lstStyle/>
          <a:p>
            <a:pPr/>
          </a:p>
        </p:txBody>
      </p:sp>
      <p:sp>
        <p:nvSpPr>
          <p:cNvPr id="339" name="Shape 339"/>
          <p:cNvSpPr/>
          <p:nvPr>
            <p:ph type="body" sz="quarter" idx="30"/>
          </p:nvPr>
        </p:nvSpPr>
        <p:spPr>
          <a:xfrm>
            <a:off x="5080417" y="5407043"/>
            <a:ext cx="713426" cy="1"/>
          </a:xfrm>
          <a:prstGeom prst="line">
            <a:avLst/>
          </a:prstGeom>
          <a:ln w="25400">
            <a:solidFill>
              <a:srgbClr val="E5E5E5"/>
            </a:solidFill>
          </a:ln>
        </p:spPr>
        <p:txBody>
          <a:bodyPr lIns="50800" tIns="50800" rIns="50800" bIns="50800" anchor="ctr"/>
          <a:lstStyle/>
          <a:p>
            <a:pPr algn="ctr" defTabSz="457200">
              <a:lnSpc>
                <a:spcPct val="80000"/>
              </a:lnSpc>
              <a:spcBef>
                <a:spcPts val="5500"/>
              </a:spcBef>
              <a:defRPr spc="0" sz="5000">
                <a:solidFill>
                  <a:srgbClr val="333333"/>
                </a:solidFill>
                <a:latin typeface="Helvetica Neue Thin"/>
                <a:ea typeface="Helvetica Neue Thin"/>
                <a:cs typeface="Helvetica Neue Thin"/>
                <a:sym typeface="Helvetica Neue Thin"/>
              </a:defRPr>
            </a:pPr>
          </a:p>
        </p:txBody>
      </p:sp>
      <p:sp>
        <p:nvSpPr>
          <p:cNvPr id="340" name="Shape 340"/>
          <p:cNvSpPr/>
          <p:nvPr>
            <p:ph type="body" sz="quarter" idx="31"/>
          </p:nvPr>
        </p:nvSpPr>
        <p:spPr>
          <a:xfrm>
            <a:off x="3629934" y="5407043"/>
            <a:ext cx="713427" cy="1"/>
          </a:xfrm>
          <a:prstGeom prst="line">
            <a:avLst/>
          </a:prstGeom>
          <a:ln w="25400">
            <a:solidFill>
              <a:srgbClr val="E5E5E5"/>
            </a:solidFill>
          </a:ln>
        </p:spPr>
        <p:txBody>
          <a:bodyPr lIns="50800" tIns="50800" rIns="50800" bIns="50800" anchor="ctr"/>
          <a:lstStyle/>
          <a:p>
            <a:pPr algn="ctr" defTabSz="457200">
              <a:lnSpc>
                <a:spcPct val="80000"/>
              </a:lnSpc>
              <a:spcBef>
                <a:spcPts val="5500"/>
              </a:spcBef>
              <a:defRPr spc="0" sz="5000">
                <a:solidFill>
                  <a:srgbClr val="333333"/>
                </a:solidFill>
                <a:latin typeface="Helvetica Neue Thin"/>
                <a:ea typeface="Helvetica Neue Thin"/>
                <a:cs typeface="Helvetica Neue Thin"/>
                <a:sym typeface="Helvetica Neue Thin"/>
              </a:defRPr>
            </a:pPr>
          </a:p>
        </p:txBody>
      </p:sp>
      <p:sp>
        <p:nvSpPr>
          <p:cNvPr id="341" name="Shape 341"/>
          <p:cNvSpPr/>
          <p:nvPr>
            <p:ph type="body" sz="quarter" idx="32"/>
          </p:nvPr>
        </p:nvSpPr>
        <p:spPr>
          <a:xfrm>
            <a:off x="2179452" y="5407043"/>
            <a:ext cx="713427" cy="1"/>
          </a:xfrm>
          <a:prstGeom prst="line">
            <a:avLst/>
          </a:prstGeom>
          <a:ln w="25400">
            <a:solidFill>
              <a:srgbClr val="E5E5E5"/>
            </a:solidFill>
          </a:ln>
        </p:spPr>
        <p:txBody>
          <a:bodyPr lIns="50800" tIns="50800" rIns="50800" bIns="50800" anchor="ctr"/>
          <a:lstStyle/>
          <a:p>
            <a:pPr algn="ctr" defTabSz="457200">
              <a:lnSpc>
                <a:spcPct val="80000"/>
              </a:lnSpc>
              <a:spcBef>
                <a:spcPts val="5500"/>
              </a:spcBef>
              <a:defRPr spc="0" sz="5000">
                <a:solidFill>
                  <a:srgbClr val="333333"/>
                </a:solidFill>
                <a:latin typeface="Helvetica Neue Thin"/>
                <a:ea typeface="Helvetica Neue Thin"/>
                <a:cs typeface="Helvetica Neue Thin"/>
                <a:sym typeface="Helvetica Neue Thin"/>
              </a:defRPr>
            </a:pPr>
          </a:p>
        </p:txBody>
      </p:sp>
      <p:sp>
        <p:nvSpPr>
          <p:cNvPr id="342" name="Shape 342"/>
          <p:cNvSpPr/>
          <p:nvPr>
            <p:ph type="body" sz="quarter" idx="33"/>
          </p:nvPr>
        </p:nvSpPr>
        <p:spPr>
          <a:xfrm>
            <a:off x="1053281" y="7426173"/>
            <a:ext cx="5840727" cy="508108"/>
          </a:xfrm>
          <a:prstGeom prst="rect">
            <a:avLst/>
          </a:prstGeom>
          <a:solidFill>
            <a:srgbClr val="E4E6E8"/>
          </a:solidFill>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343" name="Shape 343"/>
          <p:cNvSpPr/>
          <p:nvPr>
            <p:ph type="body" sz="quarter" idx="34"/>
          </p:nvPr>
        </p:nvSpPr>
        <p:spPr>
          <a:xfrm>
            <a:off x="1053289" y="5405687"/>
            <a:ext cx="5847062" cy="25301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245" y="12"/>
                </a:moveTo>
                <a:lnTo>
                  <a:pt x="21600" y="12"/>
                </a:lnTo>
                <a:lnTo>
                  <a:pt x="21600" y="21600"/>
                </a:lnTo>
                <a:lnTo>
                  <a:pt x="0" y="21600"/>
                </a:lnTo>
                <a:lnTo>
                  <a:pt x="6" y="0"/>
                </a:lnTo>
                <a:lnTo>
                  <a:pt x="1414" y="0"/>
                </a:lnTo>
              </a:path>
            </a:pathLst>
          </a:custGeom>
          <a:ln w="25400">
            <a:solidFill>
              <a:srgbClr val="E4E6E8"/>
            </a:solidFill>
          </a:ln>
        </p:spPr>
        <p:txBody>
          <a:bodyPr anchor="ctr"/>
          <a:lstStyle/>
          <a:p>
            <a:pPr/>
          </a:p>
        </p:txBody>
      </p:sp>
      <p:sp>
        <p:nvSpPr>
          <p:cNvPr id="344" name="Shape 344"/>
          <p:cNvSpPr/>
          <p:nvPr>
            <p:ph type="body" sz="quarter" idx="35"/>
          </p:nvPr>
        </p:nvSpPr>
        <p:spPr>
          <a:xfrm>
            <a:off x="7731793" y="2691986"/>
            <a:ext cx="254001" cy="254001"/>
          </a:xfrm>
          <a:prstGeom prst="ellipse">
            <a:avLst/>
          </a:pr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345" name="Shape 345"/>
          <p:cNvSpPr/>
          <p:nvPr>
            <p:ph type="body" sz="quarter" idx="36"/>
          </p:nvPr>
        </p:nvSpPr>
        <p:spPr>
          <a:xfrm>
            <a:off x="8154217" y="2971386"/>
            <a:ext cx="3810001" cy="633347"/>
          </a:xfrm>
          <a:prstGeom prst="rect">
            <a:avLst/>
          </a:prstGeom>
        </p:spPr>
        <p:txBody>
          <a:bodyPr/>
          <a:lstStyle/>
          <a:p>
            <a:pPr/>
            <a:r>
              <a:t>Praesent commodo cursus nisl consectetur et posuere erat a ante.</a:t>
            </a:r>
          </a:p>
        </p:txBody>
      </p:sp>
      <p:sp>
        <p:nvSpPr>
          <p:cNvPr id="346" name="Shape 346"/>
          <p:cNvSpPr/>
          <p:nvPr>
            <p:ph type="body" sz="quarter" idx="37"/>
          </p:nvPr>
        </p:nvSpPr>
        <p:spPr>
          <a:xfrm>
            <a:off x="8154217" y="2656019"/>
            <a:ext cx="3810001" cy="313235"/>
          </a:xfrm>
          <a:prstGeom prst="rect">
            <a:avLst/>
          </a:prstGeom>
        </p:spPr>
        <p:txBody>
          <a:bodyPr/>
          <a:lstStyle>
            <a:lvl1pPr>
              <a:defRPr cap="all">
                <a:solidFill>
                  <a:srgbClr val="35D3C7"/>
                </a:solidFill>
                <a:latin typeface="Avenir Medium"/>
                <a:ea typeface="Avenir Medium"/>
                <a:cs typeface="Avenir Medium"/>
                <a:sym typeface="Avenir Medium"/>
              </a:defRPr>
            </a:lvl1pPr>
          </a:lstStyle>
          <a:p>
            <a:pPr/>
            <a:r>
              <a:t>Risus Vehicula Porta</a:t>
            </a:r>
          </a:p>
        </p:txBody>
      </p:sp>
      <p:sp>
        <p:nvSpPr>
          <p:cNvPr id="347" name="Shape 347"/>
          <p:cNvSpPr/>
          <p:nvPr>
            <p:ph type="body" sz="quarter" idx="38"/>
          </p:nvPr>
        </p:nvSpPr>
        <p:spPr>
          <a:xfrm>
            <a:off x="7731793" y="4169545"/>
            <a:ext cx="254001" cy="254001"/>
          </a:xfrm>
          <a:prstGeom prst="ellipse">
            <a:avLst/>
          </a:prstGeom>
          <a:solidFill>
            <a:srgbClr val="9342D6"/>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348" name="Shape 348"/>
          <p:cNvSpPr/>
          <p:nvPr>
            <p:ph type="body" sz="quarter" idx="39"/>
          </p:nvPr>
        </p:nvSpPr>
        <p:spPr>
          <a:xfrm>
            <a:off x="8154217" y="4448945"/>
            <a:ext cx="3810001" cy="633348"/>
          </a:xfrm>
          <a:prstGeom prst="rect">
            <a:avLst/>
          </a:prstGeom>
        </p:spPr>
        <p:txBody>
          <a:bodyPr/>
          <a:lstStyle/>
          <a:p>
            <a:pPr/>
            <a:r>
              <a:t>Nullam quis risus eget urna mollis ornare vel eu leo venenatis dapibus.</a:t>
            </a:r>
          </a:p>
        </p:txBody>
      </p:sp>
      <p:sp>
        <p:nvSpPr>
          <p:cNvPr id="349" name="Shape 349"/>
          <p:cNvSpPr/>
          <p:nvPr>
            <p:ph type="body" sz="quarter" idx="40"/>
          </p:nvPr>
        </p:nvSpPr>
        <p:spPr>
          <a:xfrm>
            <a:off x="8154217" y="4133579"/>
            <a:ext cx="3810001" cy="313234"/>
          </a:xfrm>
          <a:prstGeom prst="rect">
            <a:avLst/>
          </a:prstGeom>
        </p:spPr>
        <p:txBody>
          <a:bodyPr/>
          <a:lstStyle>
            <a:lvl1pPr>
              <a:defRPr cap="all">
                <a:solidFill>
                  <a:srgbClr val="35D3C7"/>
                </a:solidFill>
                <a:latin typeface="Avenir Medium"/>
                <a:ea typeface="Avenir Medium"/>
                <a:cs typeface="Avenir Medium"/>
                <a:sym typeface="Avenir Medium"/>
              </a:defRPr>
            </a:lvl1pPr>
          </a:lstStyle>
          <a:p>
            <a:pPr/>
            <a:r>
              <a:t>Fringilla Lorem</a:t>
            </a:r>
          </a:p>
        </p:txBody>
      </p:sp>
      <p:sp>
        <p:nvSpPr>
          <p:cNvPr id="350" name="Shape 350"/>
          <p:cNvSpPr/>
          <p:nvPr>
            <p:ph type="body" sz="quarter" idx="41"/>
          </p:nvPr>
        </p:nvSpPr>
        <p:spPr>
          <a:xfrm>
            <a:off x="7731793" y="5647105"/>
            <a:ext cx="254001" cy="254001"/>
          </a:xfrm>
          <a:prstGeom prst="ellipse">
            <a:avLst/>
          </a:prstGeom>
          <a:solidFill>
            <a:srgbClr val="00BCF9"/>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351" name="Shape 351"/>
          <p:cNvSpPr/>
          <p:nvPr>
            <p:ph type="body" sz="quarter" idx="42"/>
          </p:nvPr>
        </p:nvSpPr>
        <p:spPr>
          <a:xfrm>
            <a:off x="8154217" y="5926505"/>
            <a:ext cx="3810001" cy="633347"/>
          </a:xfrm>
          <a:prstGeom prst="rect">
            <a:avLst/>
          </a:prstGeom>
        </p:spPr>
        <p:txBody>
          <a:bodyPr/>
          <a:lstStyle/>
          <a:p>
            <a:pPr/>
            <a:r>
              <a:t>Lorem ipsum dolor sit adipiscing elit. Integer velit aliquet.</a:t>
            </a:r>
          </a:p>
        </p:txBody>
      </p:sp>
      <p:sp>
        <p:nvSpPr>
          <p:cNvPr id="352" name="Shape 352"/>
          <p:cNvSpPr/>
          <p:nvPr>
            <p:ph type="body" sz="quarter" idx="43"/>
          </p:nvPr>
        </p:nvSpPr>
        <p:spPr>
          <a:xfrm>
            <a:off x="8154217" y="5611138"/>
            <a:ext cx="3810001" cy="313235"/>
          </a:xfrm>
          <a:prstGeom prst="rect">
            <a:avLst/>
          </a:prstGeom>
        </p:spPr>
        <p:txBody>
          <a:bodyPr/>
          <a:lstStyle>
            <a:lvl1pPr>
              <a:defRPr cap="all">
                <a:solidFill>
                  <a:srgbClr val="35D3C7"/>
                </a:solidFill>
                <a:latin typeface="Avenir Medium"/>
                <a:ea typeface="Avenir Medium"/>
                <a:cs typeface="Avenir Medium"/>
                <a:sym typeface="Avenir Medium"/>
              </a:defRPr>
            </a:lvl1pPr>
          </a:lstStyle>
          <a:p>
            <a:pPr/>
            <a:r>
              <a:t>Euismod Ornare</a:t>
            </a:r>
          </a:p>
        </p:txBody>
      </p:sp>
      <p:sp>
        <p:nvSpPr>
          <p:cNvPr id="353" name="Shape 353"/>
          <p:cNvSpPr/>
          <p:nvPr>
            <p:ph type="body" sz="quarter" idx="44"/>
          </p:nvPr>
        </p:nvSpPr>
        <p:spPr>
          <a:xfrm>
            <a:off x="7735860" y="7124665"/>
            <a:ext cx="245868" cy="245868"/>
          </a:xfrm>
          <a:prstGeom prst="ellipse">
            <a:avLst/>
          </a:prstGeom>
          <a:solidFill>
            <a:srgbClr val="EC658E"/>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354" name="Shape 354"/>
          <p:cNvSpPr/>
          <p:nvPr>
            <p:ph type="body" sz="quarter" idx="45"/>
          </p:nvPr>
        </p:nvSpPr>
        <p:spPr>
          <a:xfrm>
            <a:off x="8154217" y="7404065"/>
            <a:ext cx="3810001" cy="633347"/>
          </a:xfrm>
          <a:prstGeom prst="rect">
            <a:avLst/>
          </a:prstGeom>
        </p:spPr>
        <p:txBody>
          <a:bodyPr/>
          <a:lstStyle/>
          <a:p>
            <a:pPr/>
            <a:r>
              <a:t>Cras justo odio, dapibus ac quam amet, consectetur posuere. </a:t>
            </a:r>
          </a:p>
        </p:txBody>
      </p:sp>
      <p:sp>
        <p:nvSpPr>
          <p:cNvPr id="355" name="Shape 355"/>
          <p:cNvSpPr/>
          <p:nvPr>
            <p:ph type="body" sz="quarter" idx="46"/>
          </p:nvPr>
        </p:nvSpPr>
        <p:spPr>
          <a:xfrm>
            <a:off x="8154217" y="7088698"/>
            <a:ext cx="3810001" cy="313234"/>
          </a:xfrm>
          <a:prstGeom prst="rect">
            <a:avLst/>
          </a:prstGeom>
        </p:spPr>
        <p:txBody>
          <a:bodyPr/>
          <a:lstStyle>
            <a:lvl1pPr>
              <a:defRPr cap="all">
                <a:solidFill>
                  <a:srgbClr val="35D3C7"/>
                </a:solidFill>
                <a:latin typeface="Avenir Medium"/>
                <a:ea typeface="Avenir Medium"/>
                <a:cs typeface="Avenir Medium"/>
                <a:sym typeface="Avenir Medium"/>
              </a:defRPr>
            </a:lvl1pPr>
          </a:lstStyle>
          <a:p>
            <a:pPr/>
            <a:r>
              <a:t>Adipiscing Sem Tellus</a:t>
            </a:r>
          </a:p>
        </p:txBody>
      </p:sp>
      <p:sp>
        <p:nvSpPr>
          <p:cNvPr id="356" name="Shape 356"/>
          <p:cNvSpPr/>
          <p:nvPr>
            <p:ph type="body" sz="quarter" idx="47"/>
          </p:nvPr>
        </p:nvSpPr>
        <p:spPr>
          <a:xfrm>
            <a:off x="1586309" y="6936051"/>
            <a:ext cx="465535" cy="3115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6356"/>
                </a:lnTo>
                <a:cubicBezTo>
                  <a:pt x="0" y="14783"/>
                  <a:pt x="4581" y="21600"/>
                  <a:pt x="10220" y="21600"/>
                </a:cubicBezTo>
                <a:lnTo>
                  <a:pt x="11398" y="21600"/>
                </a:lnTo>
                <a:cubicBezTo>
                  <a:pt x="17038" y="21600"/>
                  <a:pt x="21600" y="14783"/>
                  <a:pt x="21600" y="6356"/>
                </a:cubicBezTo>
                <a:lnTo>
                  <a:pt x="21600" y="0"/>
                </a:lnTo>
                <a:lnTo>
                  <a:pt x="0" y="0"/>
                </a:lnTo>
                <a:close/>
              </a:path>
            </a:pathLst>
          </a:cu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357" name="Shape 357"/>
          <p:cNvSpPr/>
          <p:nvPr>
            <p:ph type="body" sz="quarter" idx="48"/>
          </p:nvPr>
        </p:nvSpPr>
        <p:spPr>
          <a:xfrm>
            <a:off x="1586378" y="4771879"/>
            <a:ext cx="465535" cy="2163925"/>
          </a:xfrm>
          <a:prstGeom prst="rect">
            <a:avLst/>
          </a:pr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358" name="Shape 358"/>
          <p:cNvSpPr/>
          <p:nvPr>
            <p:ph type="body" sz="quarter" idx="49"/>
          </p:nvPr>
        </p:nvSpPr>
        <p:spPr>
          <a:xfrm>
            <a:off x="3032818" y="6936051"/>
            <a:ext cx="465535" cy="3115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6356"/>
                </a:lnTo>
                <a:cubicBezTo>
                  <a:pt x="0" y="14783"/>
                  <a:pt x="4581" y="21600"/>
                  <a:pt x="10220" y="21600"/>
                </a:cubicBezTo>
                <a:lnTo>
                  <a:pt x="11398" y="21600"/>
                </a:lnTo>
                <a:cubicBezTo>
                  <a:pt x="17038" y="21600"/>
                  <a:pt x="21600" y="14783"/>
                  <a:pt x="21600" y="6356"/>
                </a:cubicBezTo>
                <a:lnTo>
                  <a:pt x="21600" y="0"/>
                </a:lnTo>
                <a:lnTo>
                  <a:pt x="0" y="0"/>
                </a:lnTo>
                <a:close/>
              </a:path>
            </a:pathLst>
          </a:custGeom>
          <a:solidFill>
            <a:srgbClr val="9342D6"/>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359" name="Shape 359"/>
          <p:cNvSpPr/>
          <p:nvPr>
            <p:ph type="body" sz="quarter" idx="50"/>
          </p:nvPr>
        </p:nvSpPr>
        <p:spPr>
          <a:xfrm>
            <a:off x="3032818" y="5082292"/>
            <a:ext cx="465535" cy="1853512"/>
          </a:xfrm>
          <a:prstGeom prst="rect">
            <a:avLst/>
          </a:prstGeom>
          <a:solidFill>
            <a:srgbClr val="9342D6"/>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360" name="Shape 360"/>
          <p:cNvSpPr/>
          <p:nvPr>
            <p:ph type="body" sz="quarter" idx="51"/>
          </p:nvPr>
        </p:nvSpPr>
        <p:spPr>
          <a:xfrm>
            <a:off x="4479258" y="6936051"/>
            <a:ext cx="465536" cy="3115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6356"/>
                </a:lnTo>
                <a:cubicBezTo>
                  <a:pt x="0" y="14783"/>
                  <a:pt x="4581" y="21600"/>
                  <a:pt x="10220" y="21600"/>
                </a:cubicBezTo>
                <a:lnTo>
                  <a:pt x="11398" y="21600"/>
                </a:lnTo>
                <a:cubicBezTo>
                  <a:pt x="17038" y="21600"/>
                  <a:pt x="21600" y="14783"/>
                  <a:pt x="21600" y="6356"/>
                </a:cubicBezTo>
                <a:lnTo>
                  <a:pt x="21600" y="0"/>
                </a:lnTo>
                <a:lnTo>
                  <a:pt x="0" y="0"/>
                </a:lnTo>
                <a:close/>
              </a:path>
            </a:pathLst>
          </a:custGeom>
          <a:solidFill>
            <a:srgbClr val="00BCF9"/>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361" name="Shape 361"/>
          <p:cNvSpPr/>
          <p:nvPr>
            <p:ph type="body" sz="quarter" idx="52"/>
          </p:nvPr>
        </p:nvSpPr>
        <p:spPr>
          <a:xfrm>
            <a:off x="4479258" y="5611138"/>
            <a:ext cx="465536" cy="1324666"/>
          </a:xfrm>
          <a:prstGeom prst="rect">
            <a:avLst/>
          </a:prstGeom>
          <a:solidFill>
            <a:srgbClr val="00BCF9"/>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362" name="Shape 362"/>
          <p:cNvSpPr/>
          <p:nvPr>
            <p:ph type="body" sz="quarter" idx="53"/>
          </p:nvPr>
        </p:nvSpPr>
        <p:spPr>
          <a:xfrm>
            <a:off x="5925699" y="6936051"/>
            <a:ext cx="465535" cy="3115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6356"/>
                </a:lnTo>
                <a:cubicBezTo>
                  <a:pt x="0" y="14783"/>
                  <a:pt x="4581" y="21600"/>
                  <a:pt x="10220" y="21600"/>
                </a:cubicBezTo>
                <a:lnTo>
                  <a:pt x="11398" y="21600"/>
                </a:lnTo>
                <a:cubicBezTo>
                  <a:pt x="17038" y="21600"/>
                  <a:pt x="21600" y="14783"/>
                  <a:pt x="21600" y="6356"/>
                </a:cubicBezTo>
                <a:lnTo>
                  <a:pt x="21600" y="0"/>
                </a:lnTo>
                <a:lnTo>
                  <a:pt x="0" y="0"/>
                </a:lnTo>
                <a:close/>
              </a:path>
            </a:pathLst>
          </a:custGeom>
          <a:solidFill>
            <a:srgbClr val="EC658E"/>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363" name="Shape 363"/>
          <p:cNvSpPr/>
          <p:nvPr>
            <p:ph type="body" sz="quarter" idx="54"/>
          </p:nvPr>
        </p:nvSpPr>
        <p:spPr>
          <a:xfrm>
            <a:off x="5925699" y="4161847"/>
            <a:ext cx="465535" cy="2773957"/>
          </a:xfrm>
          <a:prstGeom prst="rect">
            <a:avLst/>
          </a:prstGeom>
          <a:solidFill>
            <a:srgbClr val="EC658E"/>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Slide 13">
    <p:spTree>
      <p:nvGrpSpPr>
        <p:cNvPr id="1" name=""/>
        <p:cNvGrpSpPr/>
        <p:nvPr/>
      </p:nvGrpSpPr>
      <p:grpSpPr>
        <a:xfrm>
          <a:off x="0" y="0"/>
          <a:ext cx="0" cy="0"/>
          <a:chOff x="0" y="0"/>
          <a:chExt cx="0" cy="0"/>
        </a:xfrm>
      </p:grpSpPr>
      <p:sp>
        <p:nvSpPr>
          <p:cNvPr id="370" name="Shape 370"/>
          <p:cNvSpPr/>
          <p:nvPr>
            <p:ph type="body" sz="quarter" idx="13"/>
          </p:nvPr>
        </p:nvSpPr>
        <p:spPr>
          <a:xfrm>
            <a:off x="-1" y="505941"/>
            <a:ext cx="763986" cy="503800"/>
          </a:xfrm>
          <a:prstGeom prst="rect">
            <a:avLst/>
          </a:pr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371" name="Shape 371"/>
          <p:cNvSpPr/>
          <p:nvPr>
            <p:ph type="title"/>
          </p:nvPr>
        </p:nvSpPr>
        <p:spPr>
          <a:prstGeom prst="rect">
            <a:avLst/>
          </a:prstGeom>
        </p:spPr>
        <p:txBody>
          <a:bodyPr/>
          <a:lstStyle/>
          <a:p>
            <a:pPr/>
            <a:r>
              <a:t>Title Text</a:t>
            </a:r>
          </a:p>
        </p:txBody>
      </p:sp>
      <p:sp>
        <p:nvSpPr>
          <p:cNvPr id="372" name="Shape 372"/>
          <p:cNvSpPr/>
          <p:nvPr>
            <p:ph type="sldNum" sz="quarter" idx="2"/>
          </p:nvPr>
        </p:nvSpPr>
        <p:spPr>
          <a:prstGeom prst="rect">
            <a:avLst/>
          </a:prstGeom>
        </p:spPr>
        <p:txBody>
          <a:bodyPr/>
          <a:lstStyle/>
          <a:p>
            <a:pPr/>
            <a:fld id="{86CB4B4D-7CA3-9044-876B-883B54F8677D}" type="slidenum"/>
          </a:p>
        </p:txBody>
      </p:sp>
      <p:sp>
        <p:nvSpPr>
          <p:cNvPr id="373" name="Shape 373"/>
          <p:cNvSpPr/>
          <p:nvPr>
            <p:ph type="body" sz="quarter" idx="14"/>
          </p:nvPr>
        </p:nvSpPr>
        <p:spPr>
          <a:xfrm>
            <a:off x="4310915" y="2006599"/>
            <a:ext cx="1527969" cy="1587502"/>
          </a:xfrm>
          <a:custGeom>
            <a:avLst/>
            <a:gdLst/>
            <a:ahLst/>
            <a:cxnLst>
              <a:cxn ang="0">
                <a:pos x="wd2" y="hd2"/>
              </a:cxn>
              <a:cxn ang="5400000">
                <a:pos x="wd2" y="hd2"/>
              </a:cxn>
              <a:cxn ang="10800000">
                <a:pos x="wd2" y="hd2"/>
              </a:cxn>
              <a:cxn ang="16200000">
                <a:pos x="wd2" y="hd2"/>
              </a:cxn>
            </a:cxnLst>
            <a:rect l="0" t="0" r="r" b="b"/>
            <a:pathLst>
              <a:path w="21600" h="21594" fill="norm" stroke="1" extrusionOk="0">
                <a:moveTo>
                  <a:pt x="10688" y="0"/>
                </a:moveTo>
                <a:cubicBezTo>
                  <a:pt x="8958" y="7"/>
                  <a:pt x="7395" y="1022"/>
                  <a:pt x="6494" y="2551"/>
                </a:cubicBezTo>
                <a:cubicBezTo>
                  <a:pt x="4540" y="5869"/>
                  <a:pt x="6238" y="10087"/>
                  <a:pt x="5056" y="13706"/>
                </a:cubicBezTo>
                <a:cubicBezTo>
                  <a:pt x="4945" y="14048"/>
                  <a:pt x="4804" y="14384"/>
                  <a:pt x="4643" y="14704"/>
                </a:cubicBezTo>
                <a:lnTo>
                  <a:pt x="3962" y="15878"/>
                </a:lnTo>
                <a:cubicBezTo>
                  <a:pt x="3009" y="16190"/>
                  <a:pt x="2079" y="16593"/>
                  <a:pt x="1501" y="17221"/>
                </a:cubicBezTo>
                <a:cubicBezTo>
                  <a:pt x="529" y="18278"/>
                  <a:pt x="24" y="20317"/>
                  <a:pt x="21" y="21284"/>
                </a:cubicBezTo>
                <a:cubicBezTo>
                  <a:pt x="21" y="21355"/>
                  <a:pt x="2" y="21503"/>
                  <a:pt x="0" y="21594"/>
                </a:cubicBezTo>
                <a:lnTo>
                  <a:pt x="21600" y="21594"/>
                </a:lnTo>
                <a:cubicBezTo>
                  <a:pt x="21598" y="21503"/>
                  <a:pt x="21579" y="21355"/>
                  <a:pt x="21579" y="21284"/>
                </a:cubicBezTo>
                <a:cubicBezTo>
                  <a:pt x="21576" y="20317"/>
                  <a:pt x="21071" y="18278"/>
                  <a:pt x="20099" y="17221"/>
                </a:cubicBezTo>
                <a:cubicBezTo>
                  <a:pt x="19469" y="16536"/>
                  <a:pt x="18427" y="16129"/>
                  <a:pt x="17392" y="15811"/>
                </a:cubicBezTo>
                <a:lnTo>
                  <a:pt x="16747" y="14704"/>
                </a:lnTo>
                <a:cubicBezTo>
                  <a:pt x="16583" y="14384"/>
                  <a:pt x="16454" y="14048"/>
                  <a:pt x="16340" y="13706"/>
                </a:cubicBezTo>
                <a:cubicBezTo>
                  <a:pt x="15143" y="10091"/>
                  <a:pt x="16854" y="5871"/>
                  <a:pt x="14903" y="2551"/>
                </a:cubicBezTo>
                <a:cubicBezTo>
                  <a:pt x="13997" y="1011"/>
                  <a:pt x="12430" y="-6"/>
                  <a:pt x="10688" y="0"/>
                </a:cubicBezTo>
                <a:close/>
              </a:path>
            </a:pathLst>
          </a:custGeom>
          <a:solidFill>
            <a:srgbClr val="EBB563"/>
          </a:solidFill>
        </p:spPr>
        <p:txBody>
          <a:bodyPr lIns="38100" tIns="38100" rIns="38100" bIns="38100"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374" name="Shape 374"/>
          <p:cNvSpPr/>
          <p:nvPr>
            <p:ph type="body" sz="quarter" idx="15"/>
          </p:nvPr>
        </p:nvSpPr>
        <p:spPr>
          <a:xfrm>
            <a:off x="4026158" y="3594100"/>
            <a:ext cx="2097484" cy="15875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32" y="0"/>
                </a:moveTo>
                <a:cubicBezTo>
                  <a:pt x="2910" y="1140"/>
                  <a:pt x="2782" y="3610"/>
                  <a:pt x="2764" y="3902"/>
                </a:cubicBezTo>
                <a:cubicBezTo>
                  <a:pt x="2627" y="5500"/>
                  <a:pt x="2912" y="7823"/>
                  <a:pt x="2554" y="9167"/>
                </a:cubicBezTo>
                <a:cubicBezTo>
                  <a:pt x="2368" y="9867"/>
                  <a:pt x="1859" y="12035"/>
                  <a:pt x="1502" y="13945"/>
                </a:cubicBezTo>
                <a:cubicBezTo>
                  <a:pt x="1175" y="15700"/>
                  <a:pt x="1054" y="16805"/>
                  <a:pt x="935" y="17509"/>
                </a:cubicBezTo>
                <a:cubicBezTo>
                  <a:pt x="815" y="18214"/>
                  <a:pt x="781" y="19769"/>
                  <a:pt x="506" y="20432"/>
                </a:cubicBezTo>
                <a:cubicBezTo>
                  <a:pt x="283" y="20968"/>
                  <a:pt x="177" y="21261"/>
                  <a:pt x="0" y="21600"/>
                </a:cubicBezTo>
                <a:lnTo>
                  <a:pt x="2238" y="21600"/>
                </a:lnTo>
                <a:cubicBezTo>
                  <a:pt x="2204" y="21232"/>
                  <a:pt x="2289" y="20378"/>
                  <a:pt x="2621" y="19487"/>
                </a:cubicBezTo>
                <a:cubicBezTo>
                  <a:pt x="2657" y="19380"/>
                  <a:pt x="3733" y="15927"/>
                  <a:pt x="4445" y="13169"/>
                </a:cubicBezTo>
                <a:cubicBezTo>
                  <a:pt x="4869" y="11525"/>
                  <a:pt x="5070" y="10197"/>
                  <a:pt x="5099" y="9781"/>
                </a:cubicBezTo>
                <a:cubicBezTo>
                  <a:pt x="5118" y="9581"/>
                  <a:pt x="5173" y="8265"/>
                  <a:pt x="5262" y="7020"/>
                </a:cubicBezTo>
                <a:cubicBezTo>
                  <a:pt x="5351" y="5775"/>
                  <a:pt x="5615" y="3766"/>
                  <a:pt x="5615" y="3767"/>
                </a:cubicBezTo>
                <a:cubicBezTo>
                  <a:pt x="5670" y="4258"/>
                  <a:pt x="6702" y="7560"/>
                  <a:pt x="6514" y="9896"/>
                </a:cubicBezTo>
                <a:cubicBezTo>
                  <a:pt x="6325" y="12231"/>
                  <a:pt x="4666" y="14769"/>
                  <a:pt x="4266" y="18589"/>
                </a:cubicBezTo>
                <a:cubicBezTo>
                  <a:pt x="4220" y="19029"/>
                  <a:pt x="4140" y="20218"/>
                  <a:pt x="4174" y="21600"/>
                </a:cubicBezTo>
                <a:lnTo>
                  <a:pt x="17421" y="21600"/>
                </a:lnTo>
                <a:cubicBezTo>
                  <a:pt x="17455" y="20218"/>
                  <a:pt x="17375" y="19029"/>
                  <a:pt x="17329" y="18589"/>
                </a:cubicBezTo>
                <a:cubicBezTo>
                  <a:pt x="16929" y="14769"/>
                  <a:pt x="15275" y="12231"/>
                  <a:pt x="15086" y="9896"/>
                </a:cubicBezTo>
                <a:cubicBezTo>
                  <a:pt x="14898" y="7560"/>
                  <a:pt x="15930" y="4258"/>
                  <a:pt x="15985" y="3767"/>
                </a:cubicBezTo>
                <a:cubicBezTo>
                  <a:pt x="15985" y="3767"/>
                  <a:pt x="16249" y="5775"/>
                  <a:pt x="16338" y="7020"/>
                </a:cubicBezTo>
                <a:cubicBezTo>
                  <a:pt x="16427" y="8265"/>
                  <a:pt x="16477" y="9581"/>
                  <a:pt x="16496" y="9781"/>
                </a:cubicBezTo>
                <a:cubicBezTo>
                  <a:pt x="16525" y="10197"/>
                  <a:pt x="16731" y="11525"/>
                  <a:pt x="17155" y="13169"/>
                </a:cubicBezTo>
                <a:cubicBezTo>
                  <a:pt x="17867" y="15927"/>
                  <a:pt x="18943" y="19380"/>
                  <a:pt x="18979" y="19487"/>
                </a:cubicBezTo>
                <a:cubicBezTo>
                  <a:pt x="19312" y="20378"/>
                  <a:pt x="19401" y="21232"/>
                  <a:pt x="19367" y="21600"/>
                </a:cubicBezTo>
                <a:lnTo>
                  <a:pt x="21600" y="21600"/>
                </a:lnTo>
                <a:cubicBezTo>
                  <a:pt x="21423" y="21261"/>
                  <a:pt x="21317" y="20968"/>
                  <a:pt x="21094" y="20432"/>
                </a:cubicBezTo>
                <a:cubicBezTo>
                  <a:pt x="20819" y="19769"/>
                  <a:pt x="20785" y="18214"/>
                  <a:pt x="20665" y="17509"/>
                </a:cubicBezTo>
                <a:cubicBezTo>
                  <a:pt x="20546" y="16805"/>
                  <a:pt x="20425" y="15700"/>
                  <a:pt x="20098" y="13945"/>
                </a:cubicBezTo>
                <a:cubicBezTo>
                  <a:pt x="19741" y="12035"/>
                  <a:pt x="19232" y="9867"/>
                  <a:pt x="19046" y="9167"/>
                </a:cubicBezTo>
                <a:cubicBezTo>
                  <a:pt x="18688" y="7823"/>
                  <a:pt x="18973" y="5500"/>
                  <a:pt x="18836" y="3902"/>
                </a:cubicBezTo>
                <a:cubicBezTo>
                  <a:pt x="18818" y="3610"/>
                  <a:pt x="18690" y="1140"/>
                  <a:pt x="18668" y="0"/>
                </a:cubicBezTo>
                <a:lnTo>
                  <a:pt x="2932" y="0"/>
                </a:lnTo>
                <a:close/>
              </a:path>
            </a:pathLst>
          </a:custGeom>
          <a:solidFill>
            <a:srgbClr val="00BCF9"/>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375" name="Shape 375"/>
          <p:cNvSpPr/>
          <p:nvPr>
            <p:ph type="body" sz="quarter" idx="16"/>
          </p:nvPr>
        </p:nvSpPr>
        <p:spPr>
          <a:xfrm>
            <a:off x="3882473" y="5168899"/>
            <a:ext cx="2384862" cy="1587500"/>
          </a:xfrm>
          <a:custGeom>
            <a:avLst/>
            <a:gdLst/>
            <a:ahLst/>
            <a:cxnLst>
              <a:cxn ang="0">
                <a:pos x="wd2" y="hd2"/>
              </a:cxn>
              <a:cxn ang="5400000">
                <a:pos x="wd2" y="hd2"/>
              </a:cxn>
              <a:cxn ang="10800000">
                <a:pos x="wd2" y="hd2"/>
              </a:cxn>
              <a:cxn ang="16200000">
                <a:pos x="wd2" y="hd2"/>
              </a:cxn>
            </a:cxnLst>
            <a:rect l="0" t="0" r="r" b="b"/>
            <a:pathLst>
              <a:path w="21419" h="21600" fill="norm" stroke="1" extrusionOk="0">
                <a:moveTo>
                  <a:pt x="1290" y="0"/>
                </a:moveTo>
                <a:cubicBezTo>
                  <a:pt x="1253" y="80"/>
                  <a:pt x="1232" y="152"/>
                  <a:pt x="1183" y="243"/>
                </a:cubicBezTo>
                <a:cubicBezTo>
                  <a:pt x="960" y="718"/>
                  <a:pt x="876" y="676"/>
                  <a:pt x="697" y="1276"/>
                </a:cubicBezTo>
                <a:cubicBezTo>
                  <a:pt x="504" y="1925"/>
                  <a:pt x="-91" y="2478"/>
                  <a:pt x="11" y="2680"/>
                </a:cubicBezTo>
                <a:cubicBezTo>
                  <a:pt x="114" y="2880"/>
                  <a:pt x="366" y="2842"/>
                  <a:pt x="541" y="2612"/>
                </a:cubicBezTo>
                <a:cubicBezTo>
                  <a:pt x="717" y="2383"/>
                  <a:pt x="1018" y="1911"/>
                  <a:pt x="1205" y="1769"/>
                </a:cubicBezTo>
                <a:cubicBezTo>
                  <a:pt x="1394" y="1625"/>
                  <a:pt x="1384" y="1793"/>
                  <a:pt x="1290" y="2295"/>
                </a:cubicBezTo>
                <a:lnTo>
                  <a:pt x="1134" y="3186"/>
                </a:lnTo>
                <a:cubicBezTo>
                  <a:pt x="1060" y="3610"/>
                  <a:pt x="843" y="4266"/>
                  <a:pt x="724" y="4941"/>
                </a:cubicBezTo>
                <a:cubicBezTo>
                  <a:pt x="561" y="5765"/>
                  <a:pt x="498" y="6041"/>
                  <a:pt x="706" y="6116"/>
                </a:cubicBezTo>
                <a:cubicBezTo>
                  <a:pt x="914" y="6166"/>
                  <a:pt x="1063" y="5293"/>
                  <a:pt x="1152" y="4968"/>
                </a:cubicBezTo>
                <a:cubicBezTo>
                  <a:pt x="1330" y="4319"/>
                  <a:pt x="1448" y="3754"/>
                  <a:pt x="1611" y="3328"/>
                </a:cubicBezTo>
                <a:cubicBezTo>
                  <a:pt x="1597" y="3403"/>
                  <a:pt x="1584" y="3893"/>
                  <a:pt x="1584" y="4043"/>
                </a:cubicBezTo>
                <a:cubicBezTo>
                  <a:pt x="1584" y="4194"/>
                  <a:pt x="1464" y="5547"/>
                  <a:pt x="1370" y="6433"/>
                </a:cubicBezTo>
                <a:cubicBezTo>
                  <a:pt x="1306" y="7035"/>
                  <a:pt x="1587" y="6924"/>
                  <a:pt x="1651" y="6710"/>
                </a:cubicBezTo>
                <a:cubicBezTo>
                  <a:pt x="1715" y="6494"/>
                  <a:pt x="1779" y="5763"/>
                  <a:pt x="1869" y="5204"/>
                </a:cubicBezTo>
                <a:cubicBezTo>
                  <a:pt x="1972" y="4565"/>
                  <a:pt x="1989" y="3875"/>
                  <a:pt x="2123" y="3551"/>
                </a:cubicBezTo>
                <a:cubicBezTo>
                  <a:pt x="2094" y="3651"/>
                  <a:pt x="2138" y="4016"/>
                  <a:pt x="2088" y="5049"/>
                </a:cubicBezTo>
                <a:cubicBezTo>
                  <a:pt x="2052" y="5775"/>
                  <a:pt x="1955" y="6689"/>
                  <a:pt x="2172" y="6689"/>
                </a:cubicBezTo>
                <a:cubicBezTo>
                  <a:pt x="2390" y="6689"/>
                  <a:pt x="2433" y="5526"/>
                  <a:pt x="2497" y="4988"/>
                </a:cubicBezTo>
                <a:cubicBezTo>
                  <a:pt x="2561" y="4450"/>
                  <a:pt x="2571" y="3985"/>
                  <a:pt x="2622" y="3652"/>
                </a:cubicBezTo>
                <a:cubicBezTo>
                  <a:pt x="2654" y="4039"/>
                  <a:pt x="2663" y="4582"/>
                  <a:pt x="2671" y="5069"/>
                </a:cubicBezTo>
                <a:cubicBezTo>
                  <a:pt x="2684" y="5830"/>
                  <a:pt x="2653" y="6313"/>
                  <a:pt x="2800" y="6325"/>
                </a:cubicBezTo>
                <a:cubicBezTo>
                  <a:pt x="3067" y="6344"/>
                  <a:pt x="3026" y="4977"/>
                  <a:pt x="3045" y="3740"/>
                </a:cubicBezTo>
                <a:cubicBezTo>
                  <a:pt x="3084" y="2930"/>
                  <a:pt x="3191" y="2554"/>
                  <a:pt x="3215" y="1985"/>
                </a:cubicBezTo>
                <a:cubicBezTo>
                  <a:pt x="3239" y="1416"/>
                  <a:pt x="3260" y="751"/>
                  <a:pt x="3237" y="95"/>
                </a:cubicBezTo>
                <a:cubicBezTo>
                  <a:pt x="3235" y="77"/>
                  <a:pt x="3243" y="21"/>
                  <a:pt x="3242" y="0"/>
                </a:cubicBezTo>
                <a:lnTo>
                  <a:pt x="1290" y="0"/>
                </a:lnTo>
                <a:close/>
                <a:moveTo>
                  <a:pt x="4930" y="0"/>
                </a:moveTo>
                <a:cubicBezTo>
                  <a:pt x="4946" y="756"/>
                  <a:pt x="4986" y="1550"/>
                  <a:pt x="5095" y="2356"/>
                </a:cubicBezTo>
                <a:cubicBezTo>
                  <a:pt x="5965" y="8794"/>
                  <a:pt x="8106" y="18708"/>
                  <a:pt x="7617" y="20567"/>
                </a:cubicBezTo>
                <a:cubicBezTo>
                  <a:pt x="7528" y="20904"/>
                  <a:pt x="7459" y="21252"/>
                  <a:pt x="7403" y="21600"/>
                </a:cubicBezTo>
                <a:lnTo>
                  <a:pt x="10580" y="21600"/>
                </a:lnTo>
                <a:cubicBezTo>
                  <a:pt x="10565" y="20773"/>
                  <a:pt x="10533" y="19801"/>
                  <a:pt x="10459" y="18535"/>
                </a:cubicBezTo>
                <a:cubicBezTo>
                  <a:pt x="10268" y="15256"/>
                  <a:pt x="10384" y="12142"/>
                  <a:pt x="10415" y="11245"/>
                </a:cubicBezTo>
                <a:cubicBezTo>
                  <a:pt x="10472" y="9578"/>
                  <a:pt x="10594" y="3139"/>
                  <a:pt x="10709" y="1411"/>
                </a:cubicBezTo>
                <a:cubicBezTo>
                  <a:pt x="10815" y="3014"/>
                  <a:pt x="10985" y="9186"/>
                  <a:pt x="11057" y="11299"/>
                </a:cubicBezTo>
                <a:cubicBezTo>
                  <a:pt x="11087" y="12196"/>
                  <a:pt x="11128" y="15311"/>
                  <a:pt x="10959" y="18535"/>
                </a:cubicBezTo>
                <a:cubicBezTo>
                  <a:pt x="10883" y="19976"/>
                  <a:pt x="10880" y="20699"/>
                  <a:pt x="10860" y="21600"/>
                </a:cubicBezTo>
                <a:lnTo>
                  <a:pt x="14015" y="21600"/>
                </a:lnTo>
                <a:cubicBezTo>
                  <a:pt x="13959" y="21252"/>
                  <a:pt x="13890" y="20904"/>
                  <a:pt x="13801" y="20567"/>
                </a:cubicBezTo>
                <a:cubicBezTo>
                  <a:pt x="13312" y="18708"/>
                  <a:pt x="15453" y="8795"/>
                  <a:pt x="16323" y="2356"/>
                </a:cubicBezTo>
                <a:cubicBezTo>
                  <a:pt x="16432" y="1550"/>
                  <a:pt x="16467" y="756"/>
                  <a:pt x="16483" y="0"/>
                </a:cubicBezTo>
                <a:lnTo>
                  <a:pt x="4930" y="0"/>
                </a:lnTo>
                <a:close/>
                <a:moveTo>
                  <a:pt x="18181" y="0"/>
                </a:moveTo>
                <a:cubicBezTo>
                  <a:pt x="18179" y="21"/>
                  <a:pt x="18188" y="77"/>
                  <a:pt x="18185" y="95"/>
                </a:cubicBezTo>
                <a:cubicBezTo>
                  <a:pt x="18162" y="751"/>
                  <a:pt x="18179" y="1416"/>
                  <a:pt x="18203" y="1985"/>
                </a:cubicBezTo>
                <a:cubicBezTo>
                  <a:pt x="18227" y="2554"/>
                  <a:pt x="18334" y="2930"/>
                  <a:pt x="18372" y="3740"/>
                </a:cubicBezTo>
                <a:cubicBezTo>
                  <a:pt x="18392" y="4977"/>
                  <a:pt x="18355" y="6344"/>
                  <a:pt x="18622" y="6325"/>
                </a:cubicBezTo>
                <a:cubicBezTo>
                  <a:pt x="18770" y="6313"/>
                  <a:pt x="18734" y="5830"/>
                  <a:pt x="18747" y="5069"/>
                </a:cubicBezTo>
                <a:cubicBezTo>
                  <a:pt x="18755" y="4582"/>
                  <a:pt x="18764" y="4039"/>
                  <a:pt x="18796" y="3652"/>
                </a:cubicBezTo>
                <a:cubicBezTo>
                  <a:pt x="18847" y="3985"/>
                  <a:pt x="18861" y="4450"/>
                  <a:pt x="18925" y="4988"/>
                </a:cubicBezTo>
                <a:cubicBezTo>
                  <a:pt x="18989" y="5526"/>
                  <a:pt x="19033" y="6689"/>
                  <a:pt x="19250" y="6689"/>
                </a:cubicBezTo>
                <a:cubicBezTo>
                  <a:pt x="19468" y="6689"/>
                  <a:pt x="19366" y="5775"/>
                  <a:pt x="19330" y="5049"/>
                </a:cubicBezTo>
                <a:cubicBezTo>
                  <a:pt x="19280" y="4016"/>
                  <a:pt x="19324" y="3651"/>
                  <a:pt x="19295" y="3551"/>
                </a:cubicBezTo>
                <a:cubicBezTo>
                  <a:pt x="19429" y="3875"/>
                  <a:pt x="19451" y="4565"/>
                  <a:pt x="19553" y="5204"/>
                </a:cubicBezTo>
                <a:cubicBezTo>
                  <a:pt x="19643" y="5763"/>
                  <a:pt x="19703" y="6494"/>
                  <a:pt x="19767" y="6710"/>
                </a:cubicBezTo>
                <a:cubicBezTo>
                  <a:pt x="19831" y="6924"/>
                  <a:pt x="20112" y="7035"/>
                  <a:pt x="20048" y="6433"/>
                </a:cubicBezTo>
                <a:cubicBezTo>
                  <a:pt x="19954" y="5547"/>
                  <a:pt x="19829" y="4194"/>
                  <a:pt x="19829" y="4043"/>
                </a:cubicBezTo>
                <a:cubicBezTo>
                  <a:pt x="19829" y="3893"/>
                  <a:pt x="19821" y="3403"/>
                  <a:pt x="19807" y="3328"/>
                </a:cubicBezTo>
                <a:cubicBezTo>
                  <a:pt x="19970" y="3754"/>
                  <a:pt x="20088" y="4319"/>
                  <a:pt x="20266" y="4968"/>
                </a:cubicBezTo>
                <a:cubicBezTo>
                  <a:pt x="20355" y="5293"/>
                  <a:pt x="20499" y="6166"/>
                  <a:pt x="20707" y="6116"/>
                </a:cubicBezTo>
                <a:cubicBezTo>
                  <a:pt x="20916" y="6041"/>
                  <a:pt x="20857" y="5765"/>
                  <a:pt x="20694" y="4941"/>
                </a:cubicBezTo>
                <a:cubicBezTo>
                  <a:pt x="20575" y="4266"/>
                  <a:pt x="20358" y="3610"/>
                  <a:pt x="20284" y="3186"/>
                </a:cubicBezTo>
                <a:lnTo>
                  <a:pt x="20128" y="2295"/>
                </a:lnTo>
                <a:cubicBezTo>
                  <a:pt x="20034" y="1793"/>
                  <a:pt x="20029" y="1625"/>
                  <a:pt x="20217" y="1769"/>
                </a:cubicBezTo>
                <a:cubicBezTo>
                  <a:pt x="20404" y="1911"/>
                  <a:pt x="20701" y="2383"/>
                  <a:pt x="20877" y="2612"/>
                </a:cubicBezTo>
                <a:cubicBezTo>
                  <a:pt x="21052" y="2842"/>
                  <a:pt x="21304" y="2880"/>
                  <a:pt x="21407" y="2680"/>
                </a:cubicBezTo>
                <a:cubicBezTo>
                  <a:pt x="21509" y="2478"/>
                  <a:pt x="20918" y="1925"/>
                  <a:pt x="20725" y="1276"/>
                </a:cubicBezTo>
                <a:cubicBezTo>
                  <a:pt x="20546" y="676"/>
                  <a:pt x="20458" y="718"/>
                  <a:pt x="20235" y="243"/>
                </a:cubicBezTo>
                <a:cubicBezTo>
                  <a:pt x="20186" y="152"/>
                  <a:pt x="20165" y="80"/>
                  <a:pt x="20128" y="0"/>
                </a:cubicBezTo>
                <a:lnTo>
                  <a:pt x="18181" y="0"/>
                </a:lnTo>
                <a:close/>
              </a:path>
            </a:pathLst>
          </a:custGeom>
          <a:solidFill>
            <a:srgbClr val="00BCF9"/>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376" name="Shape 376"/>
          <p:cNvSpPr/>
          <p:nvPr>
            <p:ph type="body" sz="quarter" idx="17"/>
          </p:nvPr>
        </p:nvSpPr>
        <p:spPr>
          <a:xfrm>
            <a:off x="4686255" y="6756399"/>
            <a:ext cx="777493" cy="1587501"/>
          </a:xfrm>
          <a:custGeom>
            <a:avLst/>
            <a:gdLst/>
            <a:ahLst/>
            <a:cxnLst>
              <a:cxn ang="0">
                <a:pos x="wd2" y="hd2"/>
              </a:cxn>
              <a:cxn ang="5400000">
                <a:pos x="wd2" y="hd2"/>
              </a:cxn>
              <a:cxn ang="10800000">
                <a:pos x="wd2" y="hd2"/>
              </a:cxn>
              <a:cxn ang="16200000">
                <a:pos x="wd2" y="hd2"/>
              </a:cxn>
            </a:cxnLst>
            <a:rect l="0" t="0" r="r" b="b"/>
            <a:pathLst>
              <a:path w="20567" h="21556" fill="norm" stroke="1" extrusionOk="0">
                <a:moveTo>
                  <a:pt x="543" y="0"/>
                </a:moveTo>
                <a:cubicBezTo>
                  <a:pt x="-518" y="2252"/>
                  <a:pt x="271" y="4652"/>
                  <a:pt x="451" y="6002"/>
                </a:cubicBezTo>
                <a:cubicBezTo>
                  <a:pt x="598" y="7100"/>
                  <a:pt x="2036" y="9921"/>
                  <a:pt x="2276" y="10731"/>
                </a:cubicBezTo>
                <a:cubicBezTo>
                  <a:pt x="2514" y="11540"/>
                  <a:pt x="3924" y="14214"/>
                  <a:pt x="3549" y="15271"/>
                </a:cubicBezTo>
                <a:cubicBezTo>
                  <a:pt x="3173" y="16328"/>
                  <a:pt x="1115" y="19441"/>
                  <a:pt x="425" y="19818"/>
                </a:cubicBezTo>
                <a:cubicBezTo>
                  <a:pt x="-55" y="20080"/>
                  <a:pt x="232" y="20578"/>
                  <a:pt x="1462" y="20451"/>
                </a:cubicBezTo>
                <a:cubicBezTo>
                  <a:pt x="1362" y="20445"/>
                  <a:pt x="1689" y="21127"/>
                  <a:pt x="3220" y="20734"/>
                </a:cubicBezTo>
                <a:lnTo>
                  <a:pt x="3483" y="20916"/>
                </a:lnTo>
                <a:cubicBezTo>
                  <a:pt x="4027" y="21235"/>
                  <a:pt x="4483" y="21240"/>
                  <a:pt x="5084" y="20990"/>
                </a:cubicBezTo>
                <a:cubicBezTo>
                  <a:pt x="4979" y="21012"/>
                  <a:pt x="5682" y="21600"/>
                  <a:pt x="6672" y="21145"/>
                </a:cubicBezTo>
                <a:cubicBezTo>
                  <a:pt x="6508" y="21220"/>
                  <a:pt x="7158" y="21458"/>
                  <a:pt x="7302" y="21495"/>
                </a:cubicBezTo>
                <a:cubicBezTo>
                  <a:pt x="7496" y="21536"/>
                  <a:pt x="7702" y="21556"/>
                  <a:pt x="7919" y="21556"/>
                </a:cubicBezTo>
                <a:cubicBezTo>
                  <a:pt x="8135" y="21555"/>
                  <a:pt x="8366" y="21533"/>
                  <a:pt x="8575" y="21488"/>
                </a:cubicBezTo>
                <a:cubicBezTo>
                  <a:pt x="9155" y="21351"/>
                  <a:pt x="9375" y="20882"/>
                  <a:pt x="9375" y="20882"/>
                </a:cubicBezTo>
                <a:lnTo>
                  <a:pt x="9388" y="20822"/>
                </a:lnTo>
                <a:cubicBezTo>
                  <a:pt x="9490" y="20284"/>
                  <a:pt x="8846" y="20013"/>
                  <a:pt x="9021" y="19623"/>
                </a:cubicBezTo>
                <a:cubicBezTo>
                  <a:pt x="9111" y="19399"/>
                  <a:pt x="9103" y="19138"/>
                  <a:pt x="8995" y="18902"/>
                </a:cubicBezTo>
                <a:cubicBezTo>
                  <a:pt x="8776" y="18458"/>
                  <a:pt x="8303" y="18060"/>
                  <a:pt x="8404" y="17521"/>
                </a:cubicBezTo>
                <a:cubicBezTo>
                  <a:pt x="8539" y="16814"/>
                  <a:pt x="8772" y="16058"/>
                  <a:pt x="8260" y="15311"/>
                </a:cubicBezTo>
                <a:cubicBezTo>
                  <a:pt x="8260" y="15311"/>
                  <a:pt x="7878" y="13533"/>
                  <a:pt x="7866" y="12900"/>
                </a:cubicBezTo>
                <a:cubicBezTo>
                  <a:pt x="7851" y="12267"/>
                  <a:pt x="8075" y="11000"/>
                  <a:pt x="8168" y="10232"/>
                </a:cubicBezTo>
                <a:cubicBezTo>
                  <a:pt x="8345" y="8753"/>
                  <a:pt x="9006" y="7360"/>
                  <a:pt x="9310" y="6548"/>
                </a:cubicBezTo>
                <a:cubicBezTo>
                  <a:pt x="9958" y="4981"/>
                  <a:pt x="9940" y="2624"/>
                  <a:pt x="9940" y="1630"/>
                </a:cubicBezTo>
                <a:cubicBezTo>
                  <a:pt x="9940" y="1199"/>
                  <a:pt x="9933" y="632"/>
                  <a:pt x="9900" y="0"/>
                </a:cubicBezTo>
                <a:lnTo>
                  <a:pt x="543" y="0"/>
                </a:lnTo>
                <a:close/>
                <a:moveTo>
                  <a:pt x="10727" y="0"/>
                </a:moveTo>
                <a:cubicBezTo>
                  <a:pt x="10695" y="497"/>
                  <a:pt x="10584" y="1366"/>
                  <a:pt x="10570" y="1691"/>
                </a:cubicBezTo>
                <a:cubicBezTo>
                  <a:pt x="10530" y="2603"/>
                  <a:pt x="10604" y="4981"/>
                  <a:pt x="11252" y="6548"/>
                </a:cubicBezTo>
                <a:cubicBezTo>
                  <a:pt x="11556" y="7360"/>
                  <a:pt x="12217" y="8753"/>
                  <a:pt x="12394" y="10232"/>
                </a:cubicBezTo>
                <a:cubicBezTo>
                  <a:pt x="12486" y="11000"/>
                  <a:pt x="12710" y="12267"/>
                  <a:pt x="12696" y="12900"/>
                </a:cubicBezTo>
                <a:cubicBezTo>
                  <a:pt x="12683" y="13533"/>
                  <a:pt x="12302" y="15311"/>
                  <a:pt x="12302" y="15311"/>
                </a:cubicBezTo>
                <a:cubicBezTo>
                  <a:pt x="11789" y="16058"/>
                  <a:pt x="12023" y="16814"/>
                  <a:pt x="12157" y="17521"/>
                </a:cubicBezTo>
                <a:cubicBezTo>
                  <a:pt x="12259" y="18060"/>
                  <a:pt x="11785" y="18458"/>
                  <a:pt x="11567" y="18902"/>
                </a:cubicBezTo>
                <a:cubicBezTo>
                  <a:pt x="11458" y="19138"/>
                  <a:pt x="11464" y="19399"/>
                  <a:pt x="11554" y="19623"/>
                </a:cubicBezTo>
                <a:cubicBezTo>
                  <a:pt x="11729" y="20013"/>
                  <a:pt x="11072" y="20284"/>
                  <a:pt x="11173" y="20822"/>
                </a:cubicBezTo>
                <a:lnTo>
                  <a:pt x="11186" y="20882"/>
                </a:lnTo>
                <a:cubicBezTo>
                  <a:pt x="11186" y="20882"/>
                  <a:pt x="11420" y="21351"/>
                  <a:pt x="12000" y="21488"/>
                </a:cubicBezTo>
                <a:cubicBezTo>
                  <a:pt x="12209" y="21533"/>
                  <a:pt x="12429" y="21555"/>
                  <a:pt x="12643" y="21556"/>
                </a:cubicBezTo>
                <a:cubicBezTo>
                  <a:pt x="12857" y="21556"/>
                  <a:pt x="13066" y="21536"/>
                  <a:pt x="13260" y="21495"/>
                </a:cubicBezTo>
                <a:cubicBezTo>
                  <a:pt x="13403" y="21458"/>
                  <a:pt x="14067" y="21220"/>
                  <a:pt x="13903" y="21145"/>
                </a:cubicBezTo>
                <a:cubicBezTo>
                  <a:pt x="14893" y="21600"/>
                  <a:pt x="15583" y="21012"/>
                  <a:pt x="15478" y="20990"/>
                </a:cubicBezTo>
                <a:cubicBezTo>
                  <a:pt x="16079" y="21240"/>
                  <a:pt x="16521" y="21235"/>
                  <a:pt x="17066" y="20916"/>
                </a:cubicBezTo>
                <a:lnTo>
                  <a:pt x="17341" y="20734"/>
                </a:lnTo>
                <a:cubicBezTo>
                  <a:pt x="18872" y="21127"/>
                  <a:pt x="19200" y="20445"/>
                  <a:pt x="19100" y="20451"/>
                </a:cubicBezTo>
                <a:cubicBezTo>
                  <a:pt x="20330" y="20578"/>
                  <a:pt x="20630" y="20080"/>
                  <a:pt x="20150" y="19818"/>
                </a:cubicBezTo>
                <a:cubicBezTo>
                  <a:pt x="19459" y="19441"/>
                  <a:pt x="17402" y="16328"/>
                  <a:pt x="17026" y="15271"/>
                </a:cubicBezTo>
                <a:cubicBezTo>
                  <a:pt x="16651" y="14214"/>
                  <a:pt x="18048" y="11540"/>
                  <a:pt x="18286" y="10731"/>
                </a:cubicBezTo>
                <a:cubicBezTo>
                  <a:pt x="18526" y="9921"/>
                  <a:pt x="19977" y="7100"/>
                  <a:pt x="20123" y="6002"/>
                </a:cubicBezTo>
                <a:cubicBezTo>
                  <a:pt x="20304" y="4652"/>
                  <a:pt x="21082" y="2252"/>
                  <a:pt x="20018" y="0"/>
                </a:cubicBezTo>
                <a:lnTo>
                  <a:pt x="10727" y="0"/>
                </a:lnTo>
                <a:close/>
              </a:path>
            </a:pathLst>
          </a:custGeom>
          <a:solidFill>
            <a:srgbClr val="00BCF9"/>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377" name="Shape 377"/>
          <p:cNvSpPr/>
          <p:nvPr>
            <p:ph type="body" sz="quarter" idx="18"/>
          </p:nvPr>
        </p:nvSpPr>
        <p:spPr>
          <a:xfrm>
            <a:off x="6884217" y="2694475"/>
            <a:ext cx="5080001" cy="1655275"/>
          </a:xfrm>
          <a:prstGeom prst="rect">
            <a:avLst/>
          </a:prstGeom>
        </p:spPr>
        <p:txBody>
          <a:bodyPr/>
          <a:lstStyle/>
          <a:p>
            <a:pPr/>
            <a:r>
              <a:t>Praesent commodo cursus nisl consectetur et posuere erat a ante dapibus ac facilisis in. Duis mollis, est non commodo luctus, nisi erat porttitor ligula, eget lacinia odio sem nec elit. Etiam porta sem malesuada magna mollis euismod.</a:t>
            </a:r>
          </a:p>
        </p:txBody>
      </p:sp>
      <p:sp>
        <p:nvSpPr>
          <p:cNvPr id="378" name="Shape 378"/>
          <p:cNvSpPr/>
          <p:nvPr>
            <p:ph type="body" sz="quarter" idx="19"/>
          </p:nvPr>
        </p:nvSpPr>
        <p:spPr>
          <a:xfrm>
            <a:off x="6884217" y="2379109"/>
            <a:ext cx="5080001" cy="313234"/>
          </a:xfrm>
          <a:prstGeom prst="rect">
            <a:avLst/>
          </a:prstGeom>
        </p:spPr>
        <p:txBody>
          <a:bodyPr/>
          <a:lstStyle>
            <a:lvl1pPr>
              <a:defRPr cap="all">
                <a:solidFill>
                  <a:srgbClr val="35D3C7"/>
                </a:solidFill>
                <a:latin typeface="Avenir Medium"/>
                <a:ea typeface="Avenir Medium"/>
                <a:cs typeface="Avenir Medium"/>
                <a:sym typeface="Avenir Medium"/>
              </a:defRPr>
            </a:lvl1pPr>
          </a:lstStyle>
          <a:p>
            <a:pPr/>
            <a:r>
              <a:t>Risus Vehicula Porta</a:t>
            </a:r>
          </a:p>
        </p:txBody>
      </p:sp>
      <p:sp>
        <p:nvSpPr>
          <p:cNvPr id="379" name="Shape 379"/>
          <p:cNvSpPr/>
          <p:nvPr>
            <p:ph type="body" sz="quarter" idx="20"/>
          </p:nvPr>
        </p:nvSpPr>
        <p:spPr>
          <a:xfrm>
            <a:off x="1292073" y="5524987"/>
            <a:ext cx="2037018" cy="28187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21600"/>
                </a:moveTo>
                <a:cubicBezTo>
                  <a:pt x="4836" y="21600"/>
                  <a:pt x="0" y="17828"/>
                  <a:pt x="0" y="13176"/>
                </a:cubicBezTo>
                <a:cubicBezTo>
                  <a:pt x="0" y="8523"/>
                  <a:pt x="10801" y="0"/>
                  <a:pt x="10801" y="0"/>
                </a:cubicBezTo>
                <a:cubicBezTo>
                  <a:pt x="10801" y="0"/>
                  <a:pt x="21600" y="8523"/>
                  <a:pt x="21600" y="13176"/>
                </a:cubicBezTo>
                <a:cubicBezTo>
                  <a:pt x="21600" y="17828"/>
                  <a:pt x="16764" y="21600"/>
                  <a:pt x="10801" y="21600"/>
                </a:cubicBezTo>
                <a:close/>
              </a:path>
            </a:pathLst>
          </a:custGeom>
          <a:solidFill>
            <a:srgbClr val="00BCF9"/>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380" name="Shape 380"/>
          <p:cNvSpPr/>
          <p:nvPr>
            <p:ph type="body" sz="quarter" idx="21"/>
          </p:nvPr>
        </p:nvSpPr>
        <p:spPr>
          <a:xfrm>
            <a:off x="1675582" y="6863059"/>
            <a:ext cx="1270001" cy="635001"/>
          </a:xfrm>
          <a:prstGeom prst="rect">
            <a:avLst/>
          </a:prstGeom>
        </p:spPr>
        <p:txBody>
          <a:bodyPr anchor="ctr"/>
          <a:lstStyle>
            <a:lvl1pPr algn="ctr">
              <a:defRPr cap="all" spc="0" sz="4000">
                <a:solidFill>
                  <a:srgbClr val="FFFFFF"/>
                </a:solidFill>
                <a:latin typeface="Avenir Light"/>
                <a:ea typeface="Avenir Light"/>
                <a:cs typeface="Avenir Light"/>
                <a:sym typeface="Avenir Light"/>
              </a:defRPr>
            </a:lvl1pPr>
          </a:lstStyle>
          <a:p>
            <a:pPr/>
            <a:r>
              <a:t>85%</a:t>
            </a:r>
          </a:p>
        </p:txBody>
      </p:sp>
      <p:sp>
        <p:nvSpPr>
          <p:cNvPr id="381" name="Shape 381"/>
          <p:cNvSpPr/>
          <p:nvPr>
            <p:ph type="body" sz="quarter" idx="22"/>
          </p:nvPr>
        </p:nvSpPr>
        <p:spPr>
          <a:xfrm>
            <a:off x="1040582" y="2694475"/>
            <a:ext cx="2540001" cy="1903049"/>
          </a:xfrm>
          <a:prstGeom prst="rect">
            <a:avLst/>
          </a:prstGeom>
        </p:spPr>
        <p:txBody>
          <a:bodyPr/>
          <a:lstStyle/>
          <a:p>
            <a:pPr/>
            <a:r>
              <a:t>Aenean eu leo quam. Pellentesque ornare sem lacinia quam venenatis vestibulum. Donec id elit non mi porta gravida at eget metus.</a:t>
            </a:r>
          </a:p>
        </p:txBody>
      </p:sp>
      <p:sp>
        <p:nvSpPr>
          <p:cNvPr id="382" name="Shape 382"/>
          <p:cNvSpPr/>
          <p:nvPr>
            <p:ph type="body" sz="quarter" idx="23"/>
          </p:nvPr>
        </p:nvSpPr>
        <p:spPr>
          <a:xfrm>
            <a:off x="1040582" y="2379109"/>
            <a:ext cx="2540001" cy="313234"/>
          </a:xfrm>
          <a:prstGeom prst="rect">
            <a:avLst/>
          </a:prstGeom>
        </p:spPr>
        <p:txBody>
          <a:bodyPr/>
          <a:lstStyle>
            <a:lvl1pPr>
              <a:defRPr cap="all">
                <a:solidFill>
                  <a:srgbClr val="35D3C7"/>
                </a:solidFill>
                <a:latin typeface="Avenir Medium"/>
                <a:ea typeface="Avenir Medium"/>
                <a:cs typeface="Avenir Medium"/>
                <a:sym typeface="Avenir Medium"/>
              </a:defRPr>
            </a:lvl1pPr>
          </a:lstStyle>
          <a:p>
            <a:pPr/>
            <a:r>
              <a:t>Do You Know?</a:t>
            </a:r>
          </a:p>
        </p:txBody>
      </p:sp>
      <p:sp>
        <p:nvSpPr>
          <p:cNvPr id="383" name="Shape 383"/>
          <p:cNvSpPr/>
          <p:nvPr>
            <p:ph type="body" sz="quarter" idx="24"/>
          </p:nvPr>
        </p:nvSpPr>
        <p:spPr>
          <a:xfrm>
            <a:off x="6884217" y="5423155"/>
            <a:ext cx="5080001" cy="2920744"/>
          </a:xfrm>
          <a:prstGeom prst="rect">
            <a:avLst/>
          </a:prstGeom>
        </p:spPr>
        <p:txBody>
          <a:bodyPr/>
          <a:lstStyle/>
          <a:p>
            <a:pPr/>
            <a:r>
              <a:t>Nullam id dolor id nibh ultricies vehicula ut id elit. Praesent commodo cursus magna, vel scelerisque nisl consectetur et. Cras mattis consectetur purus sit amet fermentum. Nullam quis risus eget urna mollis ornare vel eu leo. </a:t>
            </a:r>
          </a:p>
          <a:p>
            <a:pPr/>
            <a:r>
              <a:t>Donec id elit non mi porta gravida at eget metus. Sed posuere consectetur est at lobortis. Donec id elit non mi porta gravida at eget metus.</a:t>
            </a:r>
          </a:p>
        </p:txBody>
      </p:sp>
      <p:sp>
        <p:nvSpPr>
          <p:cNvPr id="384" name="Shape 384"/>
          <p:cNvSpPr/>
          <p:nvPr>
            <p:ph type="body" sz="quarter" idx="25"/>
          </p:nvPr>
        </p:nvSpPr>
        <p:spPr>
          <a:xfrm>
            <a:off x="6884217" y="5109922"/>
            <a:ext cx="5080001" cy="313235"/>
          </a:xfrm>
          <a:prstGeom prst="rect">
            <a:avLst/>
          </a:prstGeom>
        </p:spPr>
        <p:txBody>
          <a:bodyPr/>
          <a:lstStyle>
            <a:lvl1pPr>
              <a:defRPr cap="all">
                <a:solidFill>
                  <a:srgbClr val="35D3C7"/>
                </a:solidFill>
                <a:latin typeface="Avenir Medium"/>
                <a:ea typeface="Avenir Medium"/>
                <a:cs typeface="Avenir Medium"/>
                <a:sym typeface="Avenir Medium"/>
              </a:defRPr>
            </a:lvl1pPr>
          </a:lstStyle>
          <a:p>
            <a:pPr/>
            <a:r>
              <a:t>Fringilla Lorem Purus Ornare</a:t>
            </a:r>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Slide 14">
    <p:spTree>
      <p:nvGrpSpPr>
        <p:cNvPr id="1" name=""/>
        <p:cNvGrpSpPr/>
        <p:nvPr/>
      </p:nvGrpSpPr>
      <p:grpSpPr>
        <a:xfrm>
          <a:off x="0" y="0"/>
          <a:ext cx="0" cy="0"/>
          <a:chOff x="0" y="0"/>
          <a:chExt cx="0" cy="0"/>
        </a:xfrm>
      </p:grpSpPr>
      <p:sp>
        <p:nvSpPr>
          <p:cNvPr id="391" name="Shape 391"/>
          <p:cNvSpPr/>
          <p:nvPr>
            <p:ph type="body" sz="quarter" idx="13"/>
          </p:nvPr>
        </p:nvSpPr>
        <p:spPr>
          <a:xfrm>
            <a:off x="-1" y="505941"/>
            <a:ext cx="763986" cy="503800"/>
          </a:xfrm>
          <a:prstGeom prst="rect">
            <a:avLst/>
          </a:pr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392" name="Shape 392"/>
          <p:cNvSpPr/>
          <p:nvPr>
            <p:ph type="title"/>
          </p:nvPr>
        </p:nvSpPr>
        <p:spPr>
          <a:prstGeom prst="rect">
            <a:avLst/>
          </a:prstGeom>
        </p:spPr>
        <p:txBody>
          <a:bodyPr/>
          <a:lstStyle/>
          <a:p>
            <a:pPr/>
            <a:r>
              <a:t>Title Text</a:t>
            </a:r>
          </a:p>
        </p:txBody>
      </p:sp>
      <p:sp>
        <p:nvSpPr>
          <p:cNvPr id="393" name="Shape 393"/>
          <p:cNvSpPr/>
          <p:nvPr>
            <p:ph type="sldNum" sz="quarter" idx="2"/>
          </p:nvPr>
        </p:nvSpPr>
        <p:spPr>
          <a:prstGeom prst="rect">
            <a:avLst/>
          </a:prstGeom>
        </p:spPr>
        <p:txBody>
          <a:bodyPr/>
          <a:lstStyle/>
          <a:p>
            <a:pPr/>
            <a:fld id="{86CB4B4D-7CA3-9044-876B-883B54F8677D}" type="slidenum"/>
          </a:p>
        </p:txBody>
      </p:sp>
      <p:sp>
        <p:nvSpPr>
          <p:cNvPr id="394" name="Shape 394"/>
          <p:cNvSpPr/>
          <p:nvPr>
            <p:ph type="body" sz="quarter" idx="14"/>
          </p:nvPr>
        </p:nvSpPr>
        <p:spPr>
          <a:xfrm>
            <a:off x="6884217" y="2694475"/>
            <a:ext cx="5080001" cy="1655275"/>
          </a:xfrm>
          <a:prstGeom prst="rect">
            <a:avLst/>
          </a:prstGeom>
        </p:spPr>
        <p:txBody>
          <a:bodyPr/>
          <a:lstStyle/>
          <a:p>
            <a:pPr/>
            <a:r>
              <a:t>Sed posuere consectetur est at lobortis. Etiam porta sem malesuada magna mollis euismod. Lorem ipsum dolor sit amet, adipiscing elit. Cum sociis natoque penatibus et magnis dis parturient montes, nascetur ridiculus mus.</a:t>
            </a:r>
          </a:p>
        </p:txBody>
      </p:sp>
      <p:sp>
        <p:nvSpPr>
          <p:cNvPr id="395" name="Shape 395"/>
          <p:cNvSpPr/>
          <p:nvPr>
            <p:ph type="body" sz="quarter" idx="15"/>
          </p:nvPr>
        </p:nvSpPr>
        <p:spPr>
          <a:xfrm>
            <a:off x="6884217" y="2379109"/>
            <a:ext cx="5080001" cy="313234"/>
          </a:xfrm>
          <a:prstGeom prst="rect">
            <a:avLst/>
          </a:prstGeom>
        </p:spPr>
        <p:txBody>
          <a:bodyPr/>
          <a:lstStyle>
            <a:lvl1pPr>
              <a:defRPr cap="all">
                <a:solidFill>
                  <a:srgbClr val="35D3C7"/>
                </a:solidFill>
                <a:latin typeface="Avenir Medium"/>
                <a:ea typeface="Avenir Medium"/>
                <a:cs typeface="Avenir Medium"/>
                <a:sym typeface="Avenir Medium"/>
              </a:defRPr>
            </a:lvl1pPr>
          </a:lstStyle>
          <a:p>
            <a:pPr/>
            <a:r>
              <a:t>Commodo Ultricies Purus</a:t>
            </a:r>
          </a:p>
        </p:txBody>
      </p:sp>
      <p:sp>
        <p:nvSpPr>
          <p:cNvPr id="396" name="Shape 396"/>
          <p:cNvSpPr/>
          <p:nvPr>
            <p:ph type="body" sz="quarter" idx="16"/>
          </p:nvPr>
        </p:nvSpPr>
        <p:spPr>
          <a:xfrm>
            <a:off x="1292073" y="5524987"/>
            <a:ext cx="2037018" cy="28187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21600"/>
                </a:moveTo>
                <a:cubicBezTo>
                  <a:pt x="4836" y="21600"/>
                  <a:pt x="0" y="17828"/>
                  <a:pt x="0" y="13176"/>
                </a:cubicBezTo>
                <a:cubicBezTo>
                  <a:pt x="0" y="8523"/>
                  <a:pt x="10801" y="0"/>
                  <a:pt x="10801" y="0"/>
                </a:cubicBezTo>
                <a:cubicBezTo>
                  <a:pt x="10801" y="0"/>
                  <a:pt x="21600" y="8523"/>
                  <a:pt x="21600" y="13176"/>
                </a:cubicBezTo>
                <a:cubicBezTo>
                  <a:pt x="21600" y="17828"/>
                  <a:pt x="16764" y="21600"/>
                  <a:pt x="10801" y="21600"/>
                </a:cubicBezTo>
                <a:close/>
              </a:path>
            </a:pathLst>
          </a:custGeom>
          <a:solidFill>
            <a:srgbClr val="00BCF9"/>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397" name="Shape 397"/>
          <p:cNvSpPr/>
          <p:nvPr>
            <p:ph type="body" sz="quarter" idx="17"/>
          </p:nvPr>
        </p:nvSpPr>
        <p:spPr>
          <a:xfrm>
            <a:off x="1675582" y="6863059"/>
            <a:ext cx="1270001" cy="635001"/>
          </a:xfrm>
          <a:prstGeom prst="rect">
            <a:avLst/>
          </a:prstGeom>
        </p:spPr>
        <p:txBody>
          <a:bodyPr anchor="ctr"/>
          <a:lstStyle>
            <a:lvl1pPr algn="ctr">
              <a:defRPr cap="all" spc="0" sz="4000">
                <a:solidFill>
                  <a:srgbClr val="FFFFFF"/>
                </a:solidFill>
                <a:latin typeface="Avenir Light"/>
                <a:ea typeface="Avenir Light"/>
                <a:cs typeface="Avenir Light"/>
                <a:sym typeface="Avenir Light"/>
              </a:defRPr>
            </a:lvl1pPr>
          </a:lstStyle>
          <a:p>
            <a:pPr/>
            <a:r>
              <a:t>52%</a:t>
            </a:r>
          </a:p>
        </p:txBody>
      </p:sp>
      <p:sp>
        <p:nvSpPr>
          <p:cNvPr id="398" name="Shape 398"/>
          <p:cNvSpPr/>
          <p:nvPr>
            <p:ph type="body" sz="quarter" idx="18"/>
          </p:nvPr>
        </p:nvSpPr>
        <p:spPr>
          <a:xfrm>
            <a:off x="1040582" y="2694475"/>
            <a:ext cx="2540001" cy="1903049"/>
          </a:xfrm>
          <a:prstGeom prst="rect">
            <a:avLst/>
          </a:prstGeom>
        </p:spPr>
        <p:txBody>
          <a:bodyPr/>
          <a:lstStyle/>
          <a:p>
            <a:pPr/>
            <a:r>
              <a:t>Sed posuere consectetur est at. Vivamus sagittis lacus vel augue laoreet rutrum faucibus dolor. Praesent, scelerisque consectetur et.</a:t>
            </a:r>
          </a:p>
        </p:txBody>
      </p:sp>
      <p:sp>
        <p:nvSpPr>
          <p:cNvPr id="399" name="Shape 399"/>
          <p:cNvSpPr/>
          <p:nvPr>
            <p:ph type="body" sz="quarter" idx="19"/>
          </p:nvPr>
        </p:nvSpPr>
        <p:spPr>
          <a:xfrm>
            <a:off x="1040582" y="2379109"/>
            <a:ext cx="2540001" cy="313234"/>
          </a:xfrm>
          <a:prstGeom prst="rect">
            <a:avLst/>
          </a:prstGeom>
        </p:spPr>
        <p:txBody>
          <a:bodyPr/>
          <a:lstStyle>
            <a:lvl1pPr>
              <a:defRPr cap="all">
                <a:solidFill>
                  <a:srgbClr val="35D3C7"/>
                </a:solidFill>
                <a:latin typeface="Avenir Medium"/>
                <a:ea typeface="Avenir Medium"/>
                <a:cs typeface="Avenir Medium"/>
                <a:sym typeface="Avenir Medium"/>
              </a:defRPr>
            </a:lvl1pPr>
          </a:lstStyle>
          <a:p>
            <a:pPr/>
            <a:r>
              <a:t>Do You Know?</a:t>
            </a:r>
          </a:p>
        </p:txBody>
      </p:sp>
      <p:sp>
        <p:nvSpPr>
          <p:cNvPr id="400" name="Shape 400"/>
          <p:cNvSpPr/>
          <p:nvPr>
            <p:ph type="body" sz="quarter" idx="20"/>
          </p:nvPr>
        </p:nvSpPr>
        <p:spPr>
          <a:xfrm>
            <a:off x="6884217" y="5423155"/>
            <a:ext cx="5080001" cy="2920744"/>
          </a:xfrm>
          <a:prstGeom prst="rect">
            <a:avLst/>
          </a:prstGeom>
        </p:spPr>
        <p:txBody>
          <a:bodyPr/>
          <a:lstStyle/>
          <a:p>
            <a:pPr/>
            <a:r>
              <a:t>Curabitur blandit tempus. Integer posuere erat a ante venenatis dapibus posuere velit. Etiam porta sem malesuada magna euismod.Cras justo odio, dapibus ac facilisis in, egestas eget quam. </a:t>
            </a:r>
          </a:p>
          <a:p>
            <a:pPr/>
            <a:r>
              <a:t>Nullam id dolor id nibh ultricies vehicula ut id elit. Vestibulum id ligula porta felis euismod semper. Etiam porta sem malesuada magna. Nullam id dolor id nibh ultricies vehicula ut id elit.</a:t>
            </a:r>
          </a:p>
        </p:txBody>
      </p:sp>
      <p:sp>
        <p:nvSpPr>
          <p:cNvPr id="401" name="Shape 401"/>
          <p:cNvSpPr/>
          <p:nvPr>
            <p:ph type="body" sz="quarter" idx="21"/>
          </p:nvPr>
        </p:nvSpPr>
        <p:spPr>
          <a:xfrm>
            <a:off x="6884217" y="5109922"/>
            <a:ext cx="5080001" cy="313235"/>
          </a:xfrm>
          <a:prstGeom prst="rect">
            <a:avLst/>
          </a:prstGeom>
        </p:spPr>
        <p:txBody>
          <a:bodyPr/>
          <a:lstStyle>
            <a:lvl1pPr>
              <a:defRPr cap="all">
                <a:solidFill>
                  <a:srgbClr val="35D3C7"/>
                </a:solidFill>
                <a:latin typeface="Avenir Medium"/>
                <a:ea typeface="Avenir Medium"/>
                <a:cs typeface="Avenir Medium"/>
                <a:sym typeface="Avenir Medium"/>
              </a:defRPr>
            </a:lvl1pPr>
          </a:lstStyle>
          <a:p>
            <a:pPr/>
            <a:r>
              <a:t>Cras Tristique Vehicula</a:t>
            </a:r>
          </a:p>
        </p:txBody>
      </p:sp>
      <p:sp>
        <p:nvSpPr>
          <p:cNvPr id="402" name="Shape 402"/>
          <p:cNvSpPr/>
          <p:nvPr>
            <p:ph type="body" sz="quarter" idx="22"/>
          </p:nvPr>
        </p:nvSpPr>
        <p:spPr>
          <a:xfrm>
            <a:off x="4260451" y="2091531"/>
            <a:ext cx="1727602" cy="1587501"/>
          </a:xfrm>
          <a:custGeom>
            <a:avLst/>
            <a:gdLst/>
            <a:ahLst/>
            <a:cxnLst>
              <a:cxn ang="0">
                <a:pos x="wd2" y="hd2"/>
              </a:cxn>
              <a:cxn ang="5400000">
                <a:pos x="wd2" y="hd2"/>
              </a:cxn>
              <a:cxn ang="10800000">
                <a:pos x="wd2" y="hd2"/>
              </a:cxn>
              <a:cxn ang="16200000">
                <a:pos x="wd2" y="hd2"/>
              </a:cxn>
            </a:cxnLst>
            <a:rect l="0" t="0" r="r" b="b"/>
            <a:pathLst>
              <a:path w="21598" h="21600" fill="norm" stroke="1" extrusionOk="0">
                <a:moveTo>
                  <a:pt x="10791" y="0"/>
                </a:moveTo>
                <a:cubicBezTo>
                  <a:pt x="7074" y="5"/>
                  <a:pt x="6662" y="3184"/>
                  <a:pt x="6713" y="3926"/>
                </a:cubicBezTo>
                <a:cubicBezTo>
                  <a:pt x="6764" y="4668"/>
                  <a:pt x="6836" y="5113"/>
                  <a:pt x="6941" y="5400"/>
                </a:cubicBezTo>
                <a:cubicBezTo>
                  <a:pt x="6941" y="5400"/>
                  <a:pt x="6684" y="5166"/>
                  <a:pt x="6529" y="5292"/>
                </a:cubicBezTo>
                <a:cubicBezTo>
                  <a:pt x="6287" y="5490"/>
                  <a:pt x="6833" y="7957"/>
                  <a:pt x="7229" y="8273"/>
                </a:cubicBezTo>
                <a:lnTo>
                  <a:pt x="7621" y="9466"/>
                </a:lnTo>
                <a:cubicBezTo>
                  <a:pt x="7742" y="9771"/>
                  <a:pt x="8031" y="10273"/>
                  <a:pt x="8152" y="10471"/>
                </a:cubicBezTo>
                <a:cubicBezTo>
                  <a:pt x="8273" y="10668"/>
                  <a:pt x="8713" y="11259"/>
                  <a:pt x="8713" y="11259"/>
                </a:cubicBezTo>
                <a:cubicBezTo>
                  <a:pt x="8762" y="11943"/>
                  <a:pt x="8540" y="12412"/>
                  <a:pt x="8137" y="12911"/>
                </a:cubicBezTo>
                <a:cubicBezTo>
                  <a:pt x="7678" y="13481"/>
                  <a:pt x="6556" y="13666"/>
                  <a:pt x="6013" y="13802"/>
                </a:cubicBezTo>
                <a:cubicBezTo>
                  <a:pt x="5471" y="13938"/>
                  <a:pt x="4063" y="14179"/>
                  <a:pt x="3508" y="14305"/>
                </a:cubicBezTo>
                <a:cubicBezTo>
                  <a:pt x="2952" y="14430"/>
                  <a:pt x="1711" y="15154"/>
                  <a:pt x="1131" y="16000"/>
                </a:cubicBezTo>
                <a:cubicBezTo>
                  <a:pt x="551" y="16847"/>
                  <a:pt x="2" y="19078"/>
                  <a:pt x="0" y="20050"/>
                </a:cubicBezTo>
                <a:cubicBezTo>
                  <a:pt x="-1" y="20368"/>
                  <a:pt x="24" y="20948"/>
                  <a:pt x="49" y="21600"/>
                </a:cubicBezTo>
                <a:lnTo>
                  <a:pt x="21548" y="21600"/>
                </a:lnTo>
                <a:cubicBezTo>
                  <a:pt x="21574" y="20948"/>
                  <a:pt x="21599" y="20368"/>
                  <a:pt x="21598" y="20050"/>
                </a:cubicBezTo>
                <a:cubicBezTo>
                  <a:pt x="21596" y="19078"/>
                  <a:pt x="21041" y="16847"/>
                  <a:pt x="20462" y="16000"/>
                </a:cubicBezTo>
                <a:cubicBezTo>
                  <a:pt x="19882" y="15154"/>
                  <a:pt x="18646" y="14430"/>
                  <a:pt x="18090" y="14305"/>
                </a:cubicBezTo>
                <a:cubicBezTo>
                  <a:pt x="17534" y="14179"/>
                  <a:pt x="16122" y="13938"/>
                  <a:pt x="15580" y="13802"/>
                </a:cubicBezTo>
                <a:cubicBezTo>
                  <a:pt x="15037" y="13666"/>
                  <a:pt x="13920" y="13481"/>
                  <a:pt x="13461" y="12911"/>
                </a:cubicBezTo>
                <a:cubicBezTo>
                  <a:pt x="13058" y="12412"/>
                  <a:pt x="12836" y="11943"/>
                  <a:pt x="12885" y="11259"/>
                </a:cubicBezTo>
                <a:cubicBezTo>
                  <a:pt x="12885" y="11259"/>
                  <a:pt x="13325" y="10668"/>
                  <a:pt x="13446" y="10471"/>
                </a:cubicBezTo>
                <a:cubicBezTo>
                  <a:pt x="13568" y="10273"/>
                  <a:pt x="13856" y="9771"/>
                  <a:pt x="13977" y="9466"/>
                </a:cubicBezTo>
                <a:lnTo>
                  <a:pt x="14369" y="8273"/>
                </a:lnTo>
                <a:cubicBezTo>
                  <a:pt x="14764" y="7957"/>
                  <a:pt x="15306" y="5490"/>
                  <a:pt x="15064" y="5292"/>
                </a:cubicBezTo>
                <a:cubicBezTo>
                  <a:pt x="14909" y="5166"/>
                  <a:pt x="14657" y="5400"/>
                  <a:pt x="14657" y="5400"/>
                </a:cubicBezTo>
                <a:cubicBezTo>
                  <a:pt x="14762" y="5113"/>
                  <a:pt x="14885" y="4997"/>
                  <a:pt x="14885" y="3926"/>
                </a:cubicBezTo>
                <a:cubicBezTo>
                  <a:pt x="14885" y="2854"/>
                  <a:pt x="14519" y="5"/>
                  <a:pt x="10801" y="0"/>
                </a:cubicBezTo>
                <a:lnTo>
                  <a:pt x="10791" y="0"/>
                </a:lnTo>
                <a:close/>
              </a:path>
            </a:pathLst>
          </a:custGeom>
          <a:solidFill>
            <a:srgbClr val="EBB563"/>
          </a:solidFill>
        </p:spPr>
        <p:txBody>
          <a:bodyPr lIns="50800" tIns="50800" rIns="50800" bIns="50800"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403" name="Shape 403"/>
          <p:cNvSpPr/>
          <p:nvPr>
            <p:ph type="body" sz="quarter" idx="23"/>
          </p:nvPr>
        </p:nvSpPr>
        <p:spPr>
          <a:xfrm>
            <a:off x="3875484" y="3679031"/>
            <a:ext cx="2497535" cy="15875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64" y="0"/>
                </a:moveTo>
                <a:cubicBezTo>
                  <a:pt x="3400" y="1341"/>
                  <a:pt x="3452" y="2973"/>
                  <a:pt x="3439" y="3186"/>
                </a:cubicBezTo>
                <a:cubicBezTo>
                  <a:pt x="3312" y="4795"/>
                  <a:pt x="3404" y="7223"/>
                  <a:pt x="3069" y="8575"/>
                </a:cubicBezTo>
                <a:cubicBezTo>
                  <a:pt x="2894" y="9280"/>
                  <a:pt x="2418" y="11465"/>
                  <a:pt x="2083" y="13387"/>
                </a:cubicBezTo>
                <a:cubicBezTo>
                  <a:pt x="1776" y="15152"/>
                  <a:pt x="1663" y="16258"/>
                  <a:pt x="1551" y="16967"/>
                </a:cubicBezTo>
                <a:cubicBezTo>
                  <a:pt x="1440" y="17676"/>
                  <a:pt x="1213" y="19324"/>
                  <a:pt x="954" y="19991"/>
                </a:cubicBezTo>
                <a:cubicBezTo>
                  <a:pt x="696" y="20658"/>
                  <a:pt x="462" y="20768"/>
                  <a:pt x="151" y="21314"/>
                </a:cubicBezTo>
                <a:cubicBezTo>
                  <a:pt x="80" y="21455"/>
                  <a:pt x="48" y="21513"/>
                  <a:pt x="0" y="21600"/>
                </a:cubicBezTo>
                <a:lnTo>
                  <a:pt x="2701" y="21600"/>
                </a:lnTo>
                <a:cubicBezTo>
                  <a:pt x="2691" y="21444"/>
                  <a:pt x="2676" y="21283"/>
                  <a:pt x="2670" y="21136"/>
                </a:cubicBezTo>
                <a:cubicBezTo>
                  <a:pt x="2616" y="20762"/>
                  <a:pt x="2801" y="19907"/>
                  <a:pt x="3130" y="18959"/>
                </a:cubicBezTo>
                <a:cubicBezTo>
                  <a:pt x="3185" y="18787"/>
                  <a:pt x="4261" y="16485"/>
                  <a:pt x="4407" y="15968"/>
                </a:cubicBezTo>
                <a:cubicBezTo>
                  <a:pt x="4572" y="15422"/>
                  <a:pt x="4899" y="14331"/>
                  <a:pt x="5063" y="13441"/>
                </a:cubicBezTo>
                <a:cubicBezTo>
                  <a:pt x="5154" y="13009"/>
                  <a:pt x="5226" y="12694"/>
                  <a:pt x="5300" y="12004"/>
                </a:cubicBezTo>
                <a:cubicBezTo>
                  <a:pt x="5409" y="10999"/>
                  <a:pt x="5419" y="10354"/>
                  <a:pt x="5492" y="9234"/>
                </a:cubicBezTo>
                <a:cubicBezTo>
                  <a:pt x="5510" y="9033"/>
                  <a:pt x="5813" y="7452"/>
                  <a:pt x="5897" y="6199"/>
                </a:cubicBezTo>
                <a:cubicBezTo>
                  <a:pt x="5981" y="4946"/>
                  <a:pt x="5993" y="3791"/>
                  <a:pt x="5993" y="3791"/>
                </a:cubicBezTo>
                <a:cubicBezTo>
                  <a:pt x="6045" y="4285"/>
                  <a:pt x="6465" y="12846"/>
                  <a:pt x="6288" y="15196"/>
                </a:cubicBezTo>
                <a:cubicBezTo>
                  <a:pt x="6125" y="17363"/>
                  <a:pt x="5700" y="18966"/>
                  <a:pt x="5461" y="21600"/>
                </a:cubicBezTo>
                <a:lnTo>
                  <a:pt x="16139" y="21600"/>
                </a:lnTo>
                <a:cubicBezTo>
                  <a:pt x="15900" y="18966"/>
                  <a:pt x="15475" y="17363"/>
                  <a:pt x="15312" y="15196"/>
                </a:cubicBezTo>
                <a:cubicBezTo>
                  <a:pt x="15135" y="12846"/>
                  <a:pt x="15555" y="4285"/>
                  <a:pt x="15607" y="3791"/>
                </a:cubicBezTo>
                <a:cubicBezTo>
                  <a:pt x="15607" y="3791"/>
                  <a:pt x="15616" y="4946"/>
                  <a:pt x="15700" y="6199"/>
                </a:cubicBezTo>
                <a:cubicBezTo>
                  <a:pt x="15783" y="7452"/>
                  <a:pt x="16086" y="9033"/>
                  <a:pt x="16105" y="9234"/>
                </a:cubicBezTo>
                <a:cubicBezTo>
                  <a:pt x="16178" y="10354"/>
                  <a:pt x="16188" y="10999"/>
                  <a:pt x="16297" y="12004"/>
                </a:cubicBezTo>
                <a:cubicBezTo>
                  <a:pt x="16370" y="12694"/>
                  <a:pt x="16446" y="13010"/>
                  <a:pt x="16537" y="13441"/>
                </a:cubicBezTo>
                <a:cubicBezTo>
                  <a:pt x="16701" y="14331"/>
                  <a:pt x="17028" y="15422"/>
                  <a:pt x="17193" y="15968"/>
                </a:cubicBezTo>
                <a:cubicBezTo>
                  <a:pt x="17339" y="16485"/>
                  <a:pt x="18411" y="18787"/>
                  <a:pt x="18466" y="18959"/>
                </a:cubicBezTo>
                <a:cubicBezTo>
                  <a:pt x="18795" y="19907"/>
                  <a:pt x="18985" y="20762"/>
                  <a:pt x="18930" y="21136"/>
                </a:cubicBezTo>
                <a:cubicBezTo>
                  <a:pt x="18924" y="21283"/>
                  <a:pt x="18909" y="21444"/>
                  <a:pt x="18899" y="21600"/>
                </a:cubicBezTo>
                <a:lnTo>
                  <a:pt x="21600" y="21600"/>
                </a:lnTo>
                <a:cubicBezTo>
                  <a:pt x="21552" y="21513"/>
                  <a:pt x="21520" y="21456"/>
                  <a:pt x="21449" y="21314"/>
                </a:cubicBezTo>
                <a:cubicBezTo>
                  <a:pt x="21138" y="20768"/>
                  <a:pt x="20904" y="20658"/>
                  <a:pt x="20646" y="19991"/>
                </a:cubicBezTo>
                <a:cubicBezTo>
                  <a:pt x="20387" y="19324"/>
                  <a:pt x="20161" y="17676"/>
                  <a:pt x="20049" y="16967"/>
                </a:cubicBezTo>
                <a:cubicBezTo>
                  <a:pt x="19937" y="16258"/>
                  <a:pt x="19824" y="15152"/>
                  <a:pt x="19517" y="13387"/>
                </a:cubicBezTo>
                <a:cubicBezTo>
                  <a:pt x="19182" y="11465"/>
                  <a:pt x="18706" y="9280"/>
                  <a:pt x="18531" y="8575"/>
                </a:cubicBezTo>
                <a:cubicBezTo>
                  <a:pt x="18196" y="7223"/>
                  <a:pt x="18289" y="4795"/>
                  <a:pt x="18161" y="3186"/>
                </a:cubicBezTo>
                <a:cubicBezTo>
                  <a:pt x="18148" y="2973"/>
                  <a:pt x="18200" y="1341"/>
                  <a:pt x="18236" y="0"/>
                </a:cubicBezTo>
                <a:lnTo>
                  <a:pt x="3364" y="0"/>
                </a:lnTo>
                <a:close/>
              </a:path>
            </a:pathLst>
          </a:custGeom>
          <a:solidFill>
            <a:srgbClr val="EBB563"/>
          </a:solidFill>
        </p:spPr>
        <p:txBody>
          <a:bodyPr lIns="50800" tIns="50800" rIns="50800" bIns="50800" anchor="ctr"/>
          <a:lstStyle/>
          <a:p>
            <a:pPr/>
            <a:r>
              <a:t> </a:t>
            </a:r>
          </a:p>
        </p:txBody>
      </p:sp>
      <p:sp>
        <p:nvSpPr>
          <p:cNvPr id="404" name="Shape 404"/>
          <p:cNvSpPr/>
          <p:nvPr>
            <p:ph type="body" sz="quarter" idx="24"/>
          </p:nvPr>
        </p:nvSpPr>
        <p:spPr>
          <a:xfrm>
            <a:off x="3746102" y="5266531"/>
            <a:ext cx="2756284" cy="1587501"/>
          </a:xfrm>
          <a:custGeom>
            <a:avLst/>
            <a:gdLst/>
            <a:ahLst/>
            <a:cxnLst>
              <a:cxn ang="0">
                <a:pos x="wd2" y="hd2"/>
              </a:cxn>
              <a:cxn ang="5400000">
                <a:pos x="wd2" y="hd2"/>
              </a:cxn>
              <a:cxn ang="10800000">
                <a:pos x="wd2" y="hd2"/>
              </a:cxn>
              <a:cxn ang="16200000">
                <a:pos x="wd2" y="hd2"/>
              </a:cxn>
            </a:cxnLst>
            <a:rect l="0" t="0" r="r" b="b"/>
            <a:pathLst>
              <a:path w="21405" h="21600" fill="norm" stroke="1" extrusionOk="0">
                <a:moveTo>
                  <a:pt x="1004" y="0"/>
                </a:moveTo>
                <a:cubicBezTo>
                  <a:pt x="882" y="249"/>
                  <a:pt x="798" y="413"/>
                  <a:pt x="653" y="923"/>
                </a:cubicBezTo>
                <a:cubicBezTo>
                  <a:pt x="440" y="1670"/>
                  <a:pt x="-98" y="2571"/>
                  <a:pt x="15" y="2803"/>
                </a:cubicBezTo>
                <a:cubicBezTo>
                  <a:pt x="128" y="3034"/>
                  <a:pt x="277" y="2936"/>
                  <a:pt x="446" y="2705"/>
                </a:cubicBezTo>
                <a:cubicBezTo>
                  <a:pt x="616" y="2474"/>
                  <a:pt x="955" y="1633"/>
                  <a:pt x="1161" y="1469"/>
                </a:cubicBezTo>
                <a:cubicBezTo>
                  <a:pt x="1369" y="1304"/>
                  <a:pt x="1361" y="1502"/>
                  <a:pt x="1257" y="2079"/>
                </a:cubicBezTo>
                <a:lnTo>
                  <a:pt x="1088" y="3100"/>
                </a:lnTo>
                <a:cubicBezTo>
                  <a:pt x="1006" y="3587"/>
                  <a:pt x="765" y="4332"/>
                  <a:pt x="634" y="5108"/>
                </a:cubicBezTo>
                <a:cubicBezTo>
                  <a:pt x="454" y="6055"/>
                  <a:pt x="386" y="6378"/>
                  <a:pt x="616" y="6464"/>
                </a:cubicBezTo>
                <a:cubicBezTo>
                  <a:pt x="845" y="6521"/>
                  <a:pt x="1008" y="5515"/>
                  <a:pt x="1106" y="5141"/>
                </a:cubicBezTo>
                <a:cubicBezTo>
                  <a:pt x="1303" y="4394"/>
                  <a:pt x="1434" y="3751"/>
                  <a:pt x="1615" y="3262"/>
                </a:cubicBezTo>
                <a:cubicBezTo>
                  <a:pt x="1598" y="3348"/>
                  <a:pt x="1587" y="3904"/>
                  <a:pt x="1587" y="4077"/>
                </a:cubicBezTo>
                <a:cubicBezTo>
                  <a:pt x="1587" y="4250"/>
                  <a:pt x="1450" y="5807"/>
                  <a:pt x="1346" y="6826"/>
                </a:cubicBezTo>
                <a:cubicBezTo>
                  <a:pt x="1276" y="7518"/>
                  <a:pt x="1587" y="7391"/>
                  <a:pt x="1658" y="7144"/>
                </a:cubicBezTo>
                <a:cubicBezTo>
                  <a:pt x="1728" y="6897"/>
                  <a:pt x="1796" y="6059"/>
                  <a:pt x="1895" y="5416"/>
                </a:cubicBezTo>
                <a:cubicBezTo>
                  <a:pt x="2008" y="4681"/>
                  <a:pt x="2031" y="3883"/>
                  <a:pt x="2179" y="3510"/>
                </a:cubicBezTo>
                <a:cubicBezTo>
                  <a:pt x="2146" y="3626"/>
                  <a:pt x="2192" y="4056"/>
                  <a:pt x="2135" y="5243"/>
                </a:cubicBezTo>
                <a:cubicBezTo>
                  <a:pt x="2096" y="6078"/>
                  <a:pt x="1988" y="7123"/>
                  <a:pt x="2228" y="7123"/>
                </a:cubicBezTo>
                <a:cubicBezTo>
                  <a:pt x="2468" y="7123"/>
                  <a:pt x="2518" y="5786"/>
                  <a:pt x="2588" y="5168"/>
                </a:cubicBezTo>
                <a:cubicBezTo>
                  <a:pt x="2659" y="4550"/>
                  <a:pt x="2674" y="4018"/>
                  <a:pt x="2730" y="3634"/>
                </a:cubicBezTo>
                <a:cubicBezTo>
                  <a:pt x="2766" y="4079"/>
                  <a:pt x="2770" y="4699"/>
                  <a:pt x="2780" y="5260"/>
                </a:cubicBezTo>
                <a:cubicBezTo>
                  <a:pt x="2794" y="6133"/>
                  <a:pt x="2759" y="6699"/>
                  <a:pt x="2921" y="6712"/>
                </a:cubicBezTo>
                <a:cubicBezTo>
                  <a:pt x="3216" y="6734"/>
                  <a:pt x="3174" y="5153"/>
                  <a:pt x="3196" y="3731"/>
                </a:cubicBezTo>
                <a:cubicBezTo>
                  <a:pt x="3238" y="2800"/>
                  <a:pt x="3415" y="2096"/>
                  <a:pt x="3476" y="1663"/>
                </a:cubicBezTo>
                <a:cubicBezTo>
                  <a:pt x="3525" y="1315"/>
                  <a:pt x="3469" y="644"/>
                  <a:pt x="3430" y="0"/>
                </a:cubicBezTo>
                <a:lnTo>
                  <a:pt x="1004" y="0"/>
                </a:lnTo>
                <a:close/>
                <a:moveTo>
                  <a:pt x="5908" y="0"/>
                </a:moveTo>
                <a:cubicBezTo>
                  <a:pt x="5890" y="223"/>
                  <a:pt x="5865" y="404"/>
                  <a:pt x="5849" y="643"/>
                </a:cubicBezTo>
                <a:cubicBezTo>
                  <a:pt x="5652" y="3709"/>
                  <a:pt x="5907" y="9079"/>
                  <a:pt x="6022" y="11480"/>
                </a:cubicBezTo>
                <a:cubicBezTo>
                  <a:pt x="6094" y="12996"/>
                  <a:pt x="6243" y="13485"/>
                  <a:pt x="6318" y="15493"/>
                </a:cubicBezTo>
                <a:cubicBezTo>
                  <a:pt x="6318" y="15493"/>
                  <a:pt x="6437" y="20308"/>
                  <a:pt x="6161" y="21325"/>
                </a:cubicBezTo>
                <a:cubicBezTo>
                  <a:pt x="6136" y="21410"/>
                  <a:pt x="6118" y="21510"/>
                  <a:pt x="6096" y="21600"/>
                </a:cubicBezTo>
                <a:lnTo>
                  <a:pt x="8793" y="21600"/>
                </a:lnTo>
                <a:cubicBezTo>
                  <a:pt x="8804" y="21491"/>
                  <a:pt x="8809" y="21343"/>
                  <a:pt x="8820" y="21249"/>
                </a:cubicBezTo>
                <a:cubicBezTo>
                  <a:pt x="8921" y="20401"/>
                  <a:pt x="9033" y="19929"/>
                  <a:pt x="9200" y="19094"/>
                </a:cubicBezTo>
                <a:cubicBezTo>
                  <a:pt x="9697" y="16419"/>
                  <a:pt x="9688" y="12872"/>
                  <a:pt x="9887" y="11378"/>
                </a:cubicBezTo>
                <a:cubicBezTo>
                  <a:pt x="10069" y="10013"/>
                  <a:pt x="10564" y="7316"/>
                  <a:pt x="10694" y="6043"/>
                </a:cubicBezTo>
                <a:cubicBezTo>
                  <a:pt x="10824" y="7311"/>
                  <a:pt x="11335" y="10009"/>
                  <a:pt x="11517" y="11378"/>
                </a:cubicBezTo>
                <a:cubicBezTo>
                  <a:pt x="11716" y="12872"/>
                  <a:pt x="11708" y="16419"/>
                  <a:pt x="12205" y="19094"/>
                </a:cubicBezTo>
                <a:cubicBezTo>
                  <a:pt x="12372" y="19929"/>
                  <a:pt x="12483" y="20401"/>
                  <a:pt x="12584" y="21249"/>
                </a:cubicBezTo>
                <a:cubicBezTo>
                  <a:pt x="12596" y="21343"/>
                  <a:pt x="12600" y="21491"/>
                  <a:pt x="12611" y="21600"/>
                </a:cubicBezTo>
                <a:lnTo>
                  <a:pt x="15308" y="21600"/>
                </a:lnTo>
                <a:cubicBezTo>
                  <a:pt x="15286" y="21510"/>
                  <a:pt x="15268" y="21410"/>
                  <a:pt x="15244" y="21325"/>
                </a:cubicBezTo>
                <a:cubicBezTo>
                  <a:pt x="14967" y="20308"/>
                  <a:pt x="15083" y="15493"/>
                  <a:pt x="15083" y="15493"/>
                </a:cubicBezTo>
                <a:cubicBezTo>
                  <a:pt x="15158" y="13485"/>
                  <a:pt x="15310" y="12996"/>
                  <a:pt x="15382" y="11480"/>
                </a:cubicBezTo>
                <a:cubicBezTo>
                  <a:pt x="15497" y="9079"/>
                  <a:pt x="15753" y="3709"/>
                  <a:pt x="15555" y="643"/>
                </a:cubicBezTo>
                <a:cubicBezTo>
                  <a:pt x="15539" y="404"/>
                  <a:pt x="15514" y="223"/>
                  <a:pt x="15496" y="0"/>
                </a:cubicBezTo>
                <a:lnTo>
                  <a:pt x="5908" y="0"/>
                </a:lnTo>
                <a:close/>
                <a:moveTo>
                  <a:pt x="17974" y="0"/>
                </a:moveTo>
                <a:cubicBezTo>
                  <a:pt x="17935" y="644"/>
                  <a:pt x="17876" y="1315"/>
                  <a:pt x="17925" y="1663"/>
                </a:cubicBezTo>
                <a:cubicBezTo>
                  <a:pt x="17986" y="2096"/>
                  <a:pt x="18166" y="2800"/>
                  <a:pt x="18209" y="3731"/>
                </a:cubicBezTo>
                <a:cubicBezTo>
                  <a:pt x="18230" y="5153"/>
                  <a:pt x="18185" y="6734"/>
                  <a:pt x="18480" y="6712"/>
                </a:cubicBezTo>
                <a:cubicBezTo>
                  <a:pt x="18642" y="6699"/>
                  <a:pt x="18607" y="6133"/>
                  <a:pt x="18622" y="5260"/>
                </a:cubicBezTo>
                <a:cubicBezTo>
                  <a:pt x="18631" y="4699"/>
                  <a:pt x="18638" y="4079"/>
                  <a:pt x="18674" y="3634"/>
                </a:cubicBezTo>
                <a:cubicBezTo>
                  <a:pt x="18730" y="4018"/>
                  <a:pt x="18745" y="4549"/>
                  <a:pt x="18816" y="5168"/>
                </a:cubicBezTo>
                <a:cubicBezTo>
                  <a:pt x="18886" y="5786"/>
                  <a:pt x="18937" y="7123"/>
                  <a:pt x="19176" y="7123"/>
                </a:cubicBezTo>
                <a:cubicBezTo>
                  <a:pt x="19416" y="7123"/>
                  <a:pt x="19305" y="6078"/>
                  <a:pt x="19266" y="5243"/>
                </a:cubicBezTo>
                <a:cubicBezTo>
                  <a:pt x="19209" y="4056"/>
                  <a:pt x="19258" y="3626"/>
                  <a:pt x="19226" y="3510"/>
                </a:cubicBezTo>
                <a:cubicBezTo>
                  <a:pt x="19373" y="3883"/>
                  <a:pt x="19393" y="4681"/>
                  <a:pt x="19506" y="5416"/>
                </a:cubicBezTo>
                <a:cubicBezTo>
                  <a:pt x="19605" y="6059"/>
                  <a:pt x="19676" y="6897"/>
                  <a:pt x="19746" y="7144"/>
                </a:cubicBezTo>
                <a:cubicBezTo>
                  <a:pt x="19817" y="7391"/>
                  <a:pt x="20128" y="7518"/>
                  <a:pt x="20058" y="6826"/>
                </a:cubicBezTo>
                <a:cubicBezTo>
                  <a:pt x="19954" y="5807"/>
                  <a:pt x="19817" y="4250"/>
                  <a:pt x="19817" y="4077"/>
                </a:cubicBezTo>
                <a:cubicBezTo>
                  <a:pt x="19817" y="3904"/>
                  <a:pt x="19806" y="3348"/>
                  <a:pt x="19790" y="3262"/>
                </a:cubicBezTo>
                <a:cubicBezTo>
                  <a:pt x="19970" y="3751"/>
                  <a:pt x="20101" y="4394"/>
                  <a:pt x="20298" y="5141"/>
                </a:cubicBezTo>
                <a:cubicBezTo>
                  <a:pt x="20396" y="5515"/>
                  <a:pt x="20559" y="6521"/>
                  <a:pt x="20788" y="6464"/>
                </a:cubicBezTo>
                <a:cubicBezTo>
                  <a:pt x="21018" y="6378"/>
                  <a:pt x="20947" y="6055"/>
                  <a:pt x="20767" y="5108"/>
                </a:cubicBezTo>
                <a:cubicBezTo>
                  <a:pt x="20636" y="4332"/>
                  <a:pt x="20398" y="3587"/>
                  <a:pt x="20317" y="3100"/>
                </a:cubicBezTo>
                <a:lnTo>
                  <a:pt x="20147" y="2079"/>
                </a:lnTo>
                <a:cubicBezTo>
                  <a:pt x="20044" y="1502"/>
                  <a:pt x="20036" y="1304"/>
                  <a:pt x="20243" y="1469"/>
                </a:cubicBezTo>
                <a:cubicBezTo>
                  <a:pt x="20450" y="1633"/>
                  <a:pt x="20788" y="2474"/>
                  <a:pt x="20958" y="2705"/>
                </a:cubicBezTo>
                <a:cubicBezTo>
                  <a:pt x="21127" y="2936"/>
                  <a:pt x="21276" y="3034"/>
                  <a:pt x="21389" y="2803"/>
                </a:cubicBezTo>
                <a:cubicBezTo>
                  <a:pt x="21502" y="2571"/>
                  <a:pt x="20962" y="1670"/>
                  <a:pt x="20748" y="923"/>
                </a:cubicBezTo>
                <a:cubicBezTo>
                  <a:pt x="20603" y="414"/>
                  <a:pt x="20522" y="248"/>
                  <a:pt x="20400" y="0"/>
                </a:cubicBezTo>
                <a:lnTo>
                  <a:pt x="17974" y="0"/>
                </a:lnTo>
                <a:close/>
              </a:path>
            </a:pathLst>
          </a:custGeom>
          <a:solidFill>
            <a:srgbClr val="00BCF9"/>
          </a:solidFill>
        </p:spPr>
        <p:txBody>
          <a:bodyPr lIns="50800" tIns="50800" rIns="50800" bIns="50800" anchor="ctr"/>
          <a:lstStyle>
            <a:lvl1pPr algn="ctr">
              <a:lnSpc>
                <a:spcPct val="90000"/>
              </a:lnSpc>
              <a:spcBef>
                <a:spcPts val="1000"/>
              </a:spcBef>
              <a:defRPr spc="0">
                <a:solidFill>
                  <a:srgbClr val="FFFFFF"/>
                </a:solidFill>
                <a:latin typeface="Avenir Next"/>
                <a:ea typeface="Avenir Next"/>
                <a:cs typeface="Avenir Next"/>
                <a:sym typeface="Avenir Next"/>
              </a:defRPr>
            </a:lvl1pPr>
          </a:lstStyle>
          <a:p>
            <a:pPr/>
            <a:r>
              <a:t> </a:t>
            </a:r>
          </a:p>
        </p:txBody>
      </p:sp>
      <p:sp>
        <p:nvSpPr>
          <p:cNvPr id="405" name="Shape 405"/>
          <p:cNvSpPr/>
          <p:nvPr>
            <p:ph type="body" sz="quarter" idx="25"/>
          </p:nvPr>
        </p:nvSpPr>
        <p:spPr>
          <a:xfrm>
            <a:off x="4460754" y="6854031"/>
            <a:ext cx="1326671" cy="1587504"/>
          </a:xfrm>
          <a:custGeom>
            <a:avLst/>
            <a:gdLst/>
            <a:ahLst/>
            <a:cxnLst>
              <a:cxn ang="0">
                <a:pos x="wd2" y="hd2"/>
              </a:cxn>
              <a:cxn ang="5400000">
                <a:pos x="wd2" y="hd2"/>
              </a:cxn>
              <a:cxn ang="10800000">
                <a:pos x="wd2" y="hd2"/>
              </a:cxn>
              <a:cxn ang="16200000">
                <a:pos x="wd2" y="hd2"/>
              </a:cxn>
            </a:cxnLst>
            <a:rect l="0" t="0" r="r" b="b"/>
            <a:pathLst>
              <a:path w="21248" h="21557" fill="norm" stroke="1" extrusionOk="0">
                <a:moveTo>
                  <a:pt x="1127" y="0"/>
                </a:moveTo>
                <a:cubicBezTo>
                  <a:pt x="211" y="1786"/>
                  <a:pt x="32" y="4419"/>
                  <a:pt x="167" y="5912"/>
                </a:cubicBezTo>
                <a:cubicBezTo>
                  <a:pt x="265" y="7017"/>
                  <a:pt x="1258" y="11123"/>
                  <a:pt x="1419" y="11937"/>
                </a:cubicBezTo>
                <a:cubicBezTo>
                  <a:pt x="1580" y="12752"/>
                  <a:pt x="1849" y="13204"/>
                  <a:pt x="1870" y="14309"/>
                </a:cubicBezTo>
                <a:cubicBezTo>
                  <a:pt x="1883" y="14965"/>
                  <a:pt x="1614" y="15616"/>
                  <a:pt x="1578" y="15812"/>
                </a:cubicBezTo>
                <a:cubicBezTo>
                  <a:pt x="1481" y="16340"/>
                  <a:pt x="1495" y="17025"/>
                  <a:pt x="1260" y="17515"/>
                </a:cubicBezTo>
                <a:cubicBezTo>
                  <a:pt x="772" y="18534"/>
                  <a:pt x="614" y="19433"/>
                  <a:pt x="148" y="19811"/>
                </a:cubicBezTo>
                <a:cubicBezTo>
                  <a:pt x="-177" y="20075"/>
                  <a:pt x="21" y="20574"/>
                  <a:pt x="853" y="20447"/>
                </a:cubicBezTo>
                <a:cubicBezTo>
                  <a:pt x="786" y="20441"/>
                  <a:pt x="1006" y="21123"/>
                  <a:pt x="2042" y="20727"/>
                </a:cubicBezTo>
                <a:lnTo>
                  <a:pt x="2220" y="20916"/>
                </a:lnTo>
                <a:cubicBezTo>
                  <a:pt x="2587" y="21237"/>
                  <a:pt x="2894" y="21238"/>
                  <a:pt x="3301" y="20986"/>
                </a:cubicBezTo>
                <a:cubicBezTo>
                  <a:pt x="3230" y="21009"/>
                  <a:pt x="3699" y="21600"/>
                  <a:pt x="4368" y="21142"/>
                </a:cubicBezTo>
                <a:cubicBezTo>
                  <a:pt x="4257" y="21218"/>
                  <a:pt x="4704" y="21460"/>
                  <a:pt x="4801" y="21498"/>
                </a:cubicBezTo>
                <a:cubicBezTo>
                  <a:pt x="4931" y="21539"/>
                  <a:pt x="5075" y="21558"/>
                  <a:pt x="5220" y="21557"/>
                </a:cubicBezTo>
                <a:cubicBezTo>
                  <a:pt x="5365" y="21556"/>
                  <a:pt x="5511" y="21532"/>
                  <a:pt x="5652" y="21487"/>
                </a:cubicBezTo>
                <a:cubicBezTo>
                  <a:pt x="6044" y="21349"/>
                  <a:pt x="6205" y="20878"/>
                  <a:pt x="6205" y="20878"/>
                </a:cubicBezTo>
                <a:lnTo>
                  <a:pt x="6212" y="20819"/>
                </a:lnTo>
                <a:cubicBezTo>
                  <a:pt x="6280" y="20278"/>
                  <a:pt x="5839" y="20005"/>
                  <a:pt x="5958" y="19612"/>
                </a:cubicBezTo>
                <a:cubicBezTo>
                  <a:pt x="6020" y="19387"/>
                  <a:pt x="6018" y="19127"/>
                  <a:pt x="5945" y="18890"/>
                </a:cubicBezTo>
                <a:cubicBezTo>
                  <a:pt x="5798" y="18444"/>
                  <a:pt x="5476" y="18041"/>
                  <a:pt x="5544" y="17499"/>
                </a:cubicBezTo>
                <a:cubicBezTo>
                  <a:pt x="5634" y="16787"/>
                  <a:pt x="5796" y="16025"/>
                  <a:pt x="5449" y="15273"/>
                </a:cubicBezTo>
                <a:lnTo>
                  <a:pt x="5506" y="14848"/>
                </a:lnTo>
                <a:cubicBezTo>
                  <a:pt x="5555" y="14189"/>
                  <a:pt x="5185" y="13491"/>
                  <a:pt x="5176" y="12854"/>
                </a:cubicBezTo>
                <a:cubicBezTo>
                  <a:pt x="5167" y="12216"/>
                  <a:pt x="5322" y="10937"/>
                  <a:pt x="5385" y="10164"/>
                </a:cubicBezTo>
                <a:cubicBezTo>
                  <a:pt x="5505" y="8676"/>
                  <a:pt x="5950" y="7274"/>
                  <a:pt x="6155" y="6456"/>
                </a:cubicBezTo>
                <a:cubicBezTo>
                  <a:pt x="6592" y="4881"/>
                  <a:pt x="6750" y="3916"/>
                  <a:pt x="6517" y="2533"/>
                </a:cubicBezTo>
                <a:cubicBezTo>
                  <a:pt x="6392" y="1794"/>
                  <a:pt x="6524" y="766"/>
                  <a:pt x="6689" y="0"/>
                </a:cubicBezTo>
                <a:lnTo>
                  <a:pt x="1127" y="0"/>
                </a:lnTo>
                <a:close/>
                <a:moveTo>
                  <a:pt x="14564" y="0"/>
                </a:moveTo>
                <a:cubicBezTo>
                  <a:pt x="14728" y="766"/>
                  <a:pt x="14860" y="1794"/>
                  <a:pt x="14736" y="2533"/>
                </a:cubicBezTo>
                <a:cubicBezTo>
                  <a:pt x="14503" y="3916"/>
                  <a:pt x="14654" y="4881"/>
                  <a:pt x="15092" y="6456"/>
                </a:cubicBezTo>
                <a:cubicBezTo>
                  <a:pt x="15296" y="7274"/>
                  <a:pt x="15747" y="8676"/>
                  <a:pt x="15867" y="10164"/>
                </a:cubicBezTo>
                <a:cubicBezTo>
                  <a:pt x="15930" y="10937"/>
                  <a:pt x="16080" y="12216"/>
                  <a:pt x="16071" y="12854"/>
                </a:cubicBezTo>
                <a:cubicBezTo>
                  <a:pt x="16062" y="13491"/>
                  <a:pt x="15698" y="14189"/>
                  <a:pt x="15746" y="14848"/>
                </a:cubicBezTo>
                <a:lnTo>
                  <a:pt x="15797" y="15273"/>
                </a:lnTo>
                <a:cubicBezTo>
                  <a:pt x="15451" y="16025"/>
                  <a:pt x="15618" y="16787"/>
                  <a:pt x="15708" y="17499"/>
                </a:cubicBezTo>
                <a:cubicBezTo>
                  <a:pt x="15777" y="18041"/>
                  <a:pt x="15455" y="18444"/>
                  <a:pt x="15308" y="18890"/>
                </a:cubicBezTo>
                <a:cubicBezTo>
                  <a:pt x="15234" y="19127"/>
                  <a:pt x="15233" y="19387"/>
                  <a:pt x="15295" y="19612"/>
                </a:cubicBezTo>
                <a:cubicBezTo>
                  <a:pt x="15414" y="20005"/>
                  <a:pt x="14966" y="20278"/>
                  <a:pt x="15035" y="20819"/>
                </a:cubicBezTo>
                <a:lnTo>
                  <a:pt x="15047" y="20878"/>
                </a:lnTo>
                <a:cubicBezTo>
                  <a:pt x="15047" y="20878"/>
                  <a:pt x="15209" y="21349"/>
                  <a:pt x="15600" y="21487"/>
                </a:cubicBezTo>
                <a:cubicBezTo>
                  <a:pt x="15742" y="21532"/>
                  <a:pt x="15888" y="21556"/>
                  <a:pt x="16032" y="21557"/>
                </a:cubicBezTo>
                <a:cubicBezTo>
                  <a:pt x="16177" y="21558"/>
                  <a:pt x="16321" y="21539"/>
                  <a:pt x="16452" y="21498"/>
                </a:cubicBezTo>
                <a:cubicBezTo>
                  <a:pt x="16549" y="21460"/>
                  <a:pt x="16989" y="21218"/>
                  <a:pt x="16878" y="21142"/>
                </a:cubicBezTo>
                <a:cubicBezTo>
                  <a:pt x="17548" y="21600"/>
                  <a:pt x="18017" y="21009"/>
                  <a:pt x="17946" y="20986"/>
                </a:cubicBezTo>
                <a:cubicBezTo>
                  <a:pt x="18352" y="21238"/>
                  <a:pt x="18659" y="21237"/>
                  <a:pt x="19026" y="20916"/>
                </a:cubicBezTo>
                <a:lnTo>
                  <a:pt x="19211" y="20727"/>
                </a:lnTo>
                <a:cubicBezTo>
                  <a:pt x="20246" y="21123"/>
                  <a:pt x="20467" y="20441"/>
                  <a:pt x="20399" y="20447"/>
                </a:cubicBezTo>
                <a:cubicBezTo>
                  <a:pt x="21231" y="20574"/>
                  <a:pt x="21423" y="20075"/>
                  <a:pt x="21099" y="19811"/>
                </a:cubicBezTo>
                <a:cubicBezTo>
                  <a:pt x="20633" y="19433"/>
                  <a:pt x="20480" y="18534"/>
                  <a:pt x="19993" y="17515"/>
                </a:cubicBezTo>
                <a:cubicBezTo>
                  <a:pt x="19757" y="17025"/>
                  <a:pt x="19772" y="16340"/>
                  <a:pt x="19675" y="15812"/>
                </a:cubicBezTo>
                <a:cubicBezTo>
                  <a:pt x="19639" y="15616"/>
                  <a:pt x="19369" y="14965"/>
                  <a:pt x="19382" y="14309"/>
                </a:cubicBezTo>
                <a:cubicBezTo>
                  <a:pt x="19404" y="13204"/>
                  <a:pt x="19673" y="12752"/>
                  <a:pt x="19834" y="11937"/>
                </a:cubicBezTo>
                <a:cubicBezTo>
                  <a:pt x="19995" y="11123"/>
                  <a:pt x="20988" y="7017"/>
                  <a:pt x="21086" y="5912"/>
                </a:cubicBezTo>
                <a:cubicBezTo>
                  <a:pt x="21220" y="4419"/>
                  <a:pt x="21041" y="1786"/>
                  <a:pt x="20126" y="0"/>
                </a:cubicBezTo>
                <a:lnTo>
                  <a:pt x="14564" y="0"/>
                </a:lnTo>
                <a:close/>
              </a:path>
            </a:pathLst>
          </a:custGeom>
          <a:solidFill>
            <a:srgbClr val="00BCF9"/>
          </a:solidFill>
        </p:spPr>
        <p:txBody>
          <a:bodyPr lIns="50800" tIns="50800" rIns="50800" bIns="50800" anchor="ctr"/>
          <a:lstStyle>
            <a:lvl1pPr algn="ctr">
              <a:lnSpc>
                <a:spcPct val="90000"/>
              </a:lnSpc>
              <a:spcBef>
                <a:spcPts val="1000"/>
              </a:spcBef>
              <a:defRPr spc="0">
                <a:solidFill>
                  <a:srgbClr val="FFFFFF"/>
                </a:solidFill>
                <a:latin typeface="Avenir Next"/>
                <a:ea typeface="Avenir Next"/>
                <a:cs typeface="Avenir Next"/>
                <a:sym typeface="Avenir Next"/>
              </a:defRPr>
            </a:lvl1pPr>
          </a:lstStyle>
          <a:p>
            <a:pPr/>
            <a:r>
              <a:t> </a:t>
            </a:r>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Slide 15">
    <p:spTree>
      <p:nvGrpSpPr>
        <p:cNvPr id="1" name=""/>
        <p:cNvGrpSpPr/>
        <p:nvPr/>
      </p:nvGrpSpPr>
      <p:grpSpPr>
        <a:xfrm>
          <a:off x="0" y="0"/>
          <a:ext cx="0" cy="0"/>
          <a:chOff x="0" y="0"/>
          <a:chExt cx="0" cy="0"/>
        </a:xfrm>
      </p:grpSpPr>
      <p:sp>
        <p:nvSpPr>
          <p:cNvPr id="412" name="Shape 412"/>
          <p:cNvSpPr/>
          <p:nvPr>
            <p:ph type="body" sz="quarter" idx="13"/>
          </p:nvPr>
        </p:nvSpPr>
        <p:spPr>
          <a:xfrm>
            <a:off x="-1" y="505941"/>
            <a:ext cx="763986" cy="503800"/>
          </a:xfrm>
          <a:prstGeom prst="rect">
            <a:avLst/>
          </a:pr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413" name="Shape 413"/>
          <p:cNvSpPr/>
          <p:nvPr>
            <p:ph type="title"/>
          </p:nvPr>
        </p:nvSpPr>
        <p:spPr>
          <a:prstGeom prst="rect">
            <a:avLst/>
          </a:prstGeom>
        </p:spPr>
        <p:txBody>
          <a:bodyPr/>
          <a:lstStyle/>
          <a:p>
            <a:pPr/>
            <a:r>
              <a:t>Title Text</a:t>
            </a:r>
          </a:p>
        </p:txBody>
      </p:sp>
      <p:sp>
        <p:nvSpPr>
          <p:cNvPr id="414" name="Shape 414"/>
          <p:cNvSpPr/>
          <p:nvPr>
            <p:ph type="sldNum" sz="quarter" idx="2"/>
          </p:nvPr>
        </p:nvSpPr>
        <p:spPr>
          <a:prstGeom prst="rect">
            <a:avLst/>
          </a:prstGeom>
        </p:spPr>
        <p:txBody>
          <a:bodyPr/>
          <a:lstStyle/>
          <a:p>
            <a:pPr/>
            <a:fld id="{86CB4B4D-7CA3-9044-876B-883B54F8677D}" type="slidenum"/>
          </a:p>
        </p:txBody>
      </p:sp>
      <p:sp>
        <p:nvSpPr>
          <p:cNvPr id="415" name="Shape 415"/>
          <p:cNvSpPr/>
          <p:nvPr>
            <p:ph type="body" sz="quarter" idx="14"/>
          </p:nvPr>
        </p:nvSpPr>
        <p:spPr>
          <a:xfrm>
            <a:off x="5124187" y="2164025"/>
            <a:ext cx="2756426" cy="6350001"/>
          </a:xfrm>
          <a:custGeom>
            <a:avLst/>
            <a:gdLst/>
            <a:ahLst/>
            <a:cxnLst>
              <a:cxn ang="0">
                <a:pos x="wd2" y="hd2"/>
              </a:cxn>
              <a:cxn ang="5400000">
                <a:pos x="wd2" y="hd2"/>
              </a:cxn>
              <a:cxn ang="10800000">
                <a:pos x="wd2" y="hd2"/>
              </a:cxn>
              <a:cxn ang="16200000">
                <a:pos x="wd2" y="hd2"/>
              </a:cxn>
            </a:cxnLst>
            <a:rect l="0" t="0" r="r" b="b"/>
            <a:pathLst>
              <a:path w="21405" h="21589" fill="norm" stroke="1" extrusionOk="0">
                <a:moveTo>
                  <a:pt x="20749" y="11025"/>
                </a:moveTo>
                <a:cubicBezTo>
                  <a:pt x="20553" y="10853"/>
                  <a:pt x="20508" y="10859"/>
                  <a:pt x="20263" y="10723"/>
                </a:cubicBezTo>
                <a:cubicBezTo>
                  <a:pt x="19984" y="10586"/>
                  <a:pt x="19774" y="10559"/>
                  <a:pt x="19542" y="10393"/>
                </a:cubicBezTo>
                <a:cubicBezTo>
                  <a:pt x="19310" y="10226"/>
                  <a:pt x="19106" y="9814"/>
                  <a:pt x="19005" y="9637"/>
                </a:cubicBezTo>
                <a:cubicBezTo>
                  <a:pt x="18905" y="9460"/>
                  <a:pt x="18804" y="9184"/>
                  <a:pt x="18529" y="8743"/>
                </a:cubicBezTo>
                <a:cubicBezTo>
                  <a:pt x="18228" y="8262"/>
                  <a:pt x="17801" y="7716"/>
                  <a:pt x="17644" y="7540"/>
                </a:cubicBezTo>
                <a:cubicBezTo>
                  <a:pt x="17343" y="7202"/>
                  <a:pt x="17427" y="6596"/>
                  <a:pt x="17312" y="6194"/>
                </a:cubicBezTo>
                <a:cubicBezTo>
                  <a:pt x="17296" y="6115"/>
                  <a:pt x="17412" y="5253"/>
                  <a:pt x="17410" y="5010"/>
                </a:cubicBezTo>
                <a:cubicBezTo>
                  <a:pt x="17409" y="4767"/>
                  <a:pt x="17065" y="4209"/>
                  <a:pt x="16705" y="3998"/>
                </a:cubicBezTo>
                <a:cubicBezTo>
                  <a:pt x="16345" y="3786"/>
                  <a:pt x="15577" y="3606"/>
                  <a:pt x="15232" y="3575"/>
                </a:cubicBezTo>
                <a:cubicBezTo>
                  <a:pt x="14887" y="3543"/>
                  <a:pt x="14010" y="3483"/>
                  <a:pt x="13673" y="3449"/>
                </a:cubicBezTo>
                <a:cubicBezTo>
                  <a:pt x="13336" y="3415"/>
                  <a:pt x="12641" y="3368"/>
                  <a:pt x="12355" y="3226"/>
                </a:cubicBezTo>
                <a:cubicBezTo>
                  <a:pt x="12105" y="3101"/>
                  <a:pt x="11967" y="2985"/>
                  <a:pt x="11998" y="2814"/>
                </a:cubicBezTo>
                <a:cubicBezTo>
                  <a:pt x="11998" y="2814"/>
                  <a:pt x="12271" y="2666"/>
                  <a:pt x="12346" y="2616"/>
                </a:cubicBezTo>
                <a:cubicBezTo>
                  <a:pt x="12421" y="2567"/>
                  <a:pt x="12600" y="2441"/>
                  <a:pt x="12675" y="2365"/>
                </a:cubicBezTo>
                <a:lnTo>
                  <a:pt x="12919" y="2067"/>
                </a:lnTo>
                <a:cubicBezTo>
                  <a:pt x="13164" y="1988"/>
                  <a:pt x="13503" y="1372"/>
                  <a:pt x="13353" y="1323"/>
                </a:cubicBezTo>
                <a:cubicBezTo>
                  <a:pt x="13257" y="1291"/>
                  <a:pt x="13099" y="1350"/>
                  <a:pt x="13099" y="1350"/>
                </a:cubicBezTo>
                <a:cubicBezTo>
                  <a:pt x="13164" y="1278"/>
                  <a:pt x="13240" y="1248"/>
                  <a:pt x="13240" y="981"/>
                </a:cubicBezTo>
                <a:cubicBezTo>
                  <a:pt x="13240" y="713"/>
                  <a:pt x="13014" y="1"/>
                  <a:pt x="10705" y="0"/>
                </a:cubicBezTo>
                <a:lnTo>
                  <a:pt x="10705" y="0"/>
                </a:lnTo>
                <a:cubicBezTo>
                  <a:pt x="10704" y="0"/>
                  <a:pt x="10703" y="0"/>
                  <a:pt x="10702" y="0"/>
                </a:cubicBezTo>
                <a:cubicBezTo>
                  <a:pt x="10701" y="0"/>
                  <a:pt x="10700" y="0"/>
                  <a:pt x="10699" y="0"/>
                </a:cubicBezTo>
                <a:lnTo>
                  <a:pt x="10699" y="0"/>
                </a:lnTo>
                <a:cubicBezTo>
                  <a:pt x="8390" y="1"/>
                  <a:pt x="8132" y="795"/>
                  <a:pt x="8164" y="981"/>
                </a:cubicBezTo>
                <a:cubicBezTo>
                  <a:pt x="8196" y="1166"/>
                  <a:pt x="8240" y="1278"/>
                  <a:pt x="8305" y="1350"/>
                </a:cubicBezTo>
                <a:cubicBezTo>
                  <a:pt x="8305" y="1350"/>
                  <a:pt x="8147" y="1291"/>
                  <a:pt x="8051" y="1323"/>
                </a:cubicBezTo>
                <a:cubicBezTo>
                  <a:pt x="7901" y="1372"/>
                  <a:pt x="8240" y="1988"/>
                  <a:pt x="8486" y="2067"/>
                </a:cubicBezTo>
                <a:lnTo>
                  <a:pt x="8729" y="2365"/>
                </a:lnTo>
                <a:cubicBezTo>
                  <a:pt x="8804" y="2441"/>
                  <a:pt x="8983" y="2567"/>
                  <a:pt x="9058" y="2616"/>
                </a:cubicBezTo>
                <a:cubicBezTo>
                  <a:pt x="9134" y="2666"/>
                  <a:pt x="9406" y="2814"/>
                  <a:pt x="9406" y="2814"/>
                </a:cubicBezTo>
                <a:cubicBezTo>
                  <a:pt x="9437" y="2985"/>
                  <a:pt x="9299" y="3101"/>
                  <a:pt x="9049" y="3226"/>
                </a:cubicBezTo>
                <a:cubicBezTo>
                  <a:pt x="8764" y="3368"/>
                  <a:pt x="8068" y="3415"/>
                  <a:pt x="7731" y="3449"/>
                </a:cubicBezTo>
                <a:cubicBezTo>
                  <a:pt x="7395" y="3483"/>
                  <a:pt x="6518" y="3543"/>
                  <a:pt x="6172" y="3575"/>
                </a:cubicBezTo>
                <a:cubicBezTo>
                  <a:pt x="5827" y="3606"/>
                  <a:pt x="5059" y="3786"/>
                  <a:pt x="4699" y="3998"/>
                </a:cubicBezTo>
                <a:cubicBezTo>
                  <a:pt x="4339" y="4209"/>
                  <a:pt x="3995" y="4767"/>
                  <a:pt x="3994" y="5010"/>
                </a:cubicBezTo>
                <a:cubicBezTo>
                  <a:pt x="3993" y="5253"/>
                  <a:pt x="4109" y="6115"/>
                  <a:pt x="4092" y="6194"/>
                </a:cubicBezTo>
                <a:cubicBezTo>
                  <a:pt x="3977" y="6596"/>
                  <a:pt x="4061" y="7202"/>
                  <a:pt x="3760" y="7540"/>
                </a:cubicBezTo>
                <a:cubicBezTo>
                  <a:pt x="3603" y="7716"/>
                  <a:pt x="3176" y="8262"/>
                  <a:pt x="2876" y="8743"/>
                </a:cubicBezTo>
                <a:cubicBezTo>
                  <a:pt x="2600" y="9184"/>
                  <a:pt x="2499" y="9460"/>
                  <a:pt x="2399" y="9637"/>
                </a:cubicBezTo>
                <a:cubicBezTo>
                  <a:pt x="2298" y="9814"/>
                  <a:pt x="2095" y="10226"/>
                  <a:pt x="1863" y="10393"/>
                </a:cubicBezTo>
                <a:cubicBezTo>
                  <a:pt x="1630" y="10559"/>
                  <a:pt x="1421" y="10586"/>
                  <a:pt x="1142" y="10723"/>
                </a:cubicBezTo>
                <a:cubicBezTo>
                  <a:pt x="896" y="10859"/>
                  <a:pt x="851" y="10853"/>
                  <a:pt x="655" y="11025"/>
                </a:cubicBezTo>
                <a:cubicBezTo>
                  <a:pt x="442" y="11212"/>
                  <a:pt x="-98" y="11437"/>
                  <a:pt x="15" y="11495"/>
                </a:cubicBezTo>
                <a:cubicBezTo>
                  <a:pt x="128" y="11553"/>
                  <a:pt x="279" y="11528"/>
                  <a:pt x="448" y="11470"/>
                </a:cubicBezTo>
                <a:cubicBezTo>
                  <a:pt x="617" y="11412"/>
                  <a:pt x="956" y="11202"/>
                  <a:pt x="1163" y="11161"/>
                </a:cubicBezTo>
                <a:cubicBezTo>
                  <a:pt x="1370" y="11120"/>
                  <a:pt x="1361" y="11169"/>
                  <a:pt x="1257" y="11314"/>
                </a:cubicBezTo>
                <a:lnTo>
                  <a:pt x="1088" y="11569"/>
                </a:lnTo>
                <a:cubicBezTo>
                  <a:pt x="1006" y="11691"/>
                  <a:pt x="767" y="11878"/>
                  <a:pt x="636" y="12072"/>
                </a:cubicBezTo>
                <a:cubicBezTo>
                  <a:pt x="456" y="12308"/>
                  <a:pt x="388" y="12388"/>
                  <a:pt x="617" y="12410"/>
                </a:cubicBezTo>
                <a:cubicBezTo>
                  <a:pt x="847" y="12424"/>
                  <a:pt x="1009" y="12173"/>
                  <a:pt x="1107" y="12080"/>
                </a:cubicBezTo>
                <a:cubicBezTo>
                  <a:pt x="1304" y="11893"/>
                  <a:pt x="1434" y="11732"/>
                  <a:pt x="1615" y="11610"/>
                </a:cubicBezTo>
                <a:cubicBezTo>
                  <a:pt x="1598" y="11632"/>
                  <a:pt x="1587" y="11771"/>
                  <a:pt x="1587" y="11814"/>
                </a:cubicBezTo>
                <a:cubicBezTo>
                  <a:pt x="1587" y="11857"/>
                  <a:pt x="1450" y="12246"/>
                  <a:pt x="1347" y="12500"/>
                </a:cubicBezTo>
                <a:cubicBezTo>
                  <a:pt x="1276" y="12673"/>
                  <a:pt x="1587" y="12642"/>
                  <a:pt x="1657" y="12580"/>
                </a:cubicBezTo>
                <a:cubicBezTo>
                  <a:pt x="1728" y="12519"/>
                  <a:pt x="1798" y="12309"/>
                  <a:pt x="1897" y="12148"/>
                </a:cubicBezTo>
                <a:cubicBezTo>
                  <a:pt x="2010" y="11964"/>
                  <a:pt x="2032" y="11765"/>
                  <a:pt x="2179" y="11672"/>
                </a:cubicBezTo>
                <a:cubicBezTo>
                  <a:pt x="2147" y="11701"/>
                  <a:pt x="2193" y="11808"/>
                  <a:pt x="2137" y="12105"/>
                </a:cubicBezTo>
                <a:cubicBezTo>
                  <a:pt x="2097" y="12313"/>
                  <a:pt x="1989" y="12574"/>
                  <a:pt x="2229" y="12574"/>
                </a:cubicBezTo>
                <a:cubicBezTo>
                  <a:pt x="2469" y="12574"/>
                  <a:pt x="2518" y="12241"/>
                  <a:pt x="2589" y="12086"/>
                </a:cubicBezTo>
                <a:cubicBezTo>
                  <a:pt x="2659" y="11932"/>
                  <a:pt x="2673" y="11799"/>
                  <a:pt x="2730" y="11703"/>
                </a:cubicBezTo>
                <a:cubicBezTo>
                  <a:pt x="2765" y="11814"/>
                  <a:pt x="2772" y="11969"/>
                  <a:pt x="2782" y="12109"/>
                </a:cubicBezTo>
                <a:cubicBezTo>
                  <a:pt x="2796" y="12327"/>
                  <a:pt x="2760" y="12468"/>
                  <a:pt x="2923" y="12471"/>
                </a:cubicBezTo>
                <a:cubicBezTo>
                  <a:pt x="3218" y="12477"/>
                  <a:pt x="3175" y="12083"/>
                  <a:pt x="3196" y="11728"/>
                </a:cubicBezTo>
                <a:cubicBezTo>
                  <a:pt x="3238" y="11495"/>
                  <a:pt x="3417" y="11319"/>
                  <a:pt x="3478" y="11211"/>
                </a:cubicBezTo>
                <a:cubicBezTo>
                  <a:pt x="3539" y="11103"/>
                  <a:pt x="3428" y="10868"/>
                  <a:pt x="3403" y="10679"/>
                </a:cubicBezTo>
                <a:cubicBezTo>
                  <a:pt x="3354" y="10586"/>
                  <a:pt x="3521" y="10372"/>
                  <a:pt x="3817" y="10135"/>
                </a:cubicBezTo>
                <a:cubicBezTo>
                  <a:pt x="3866" y="10092"/>
                  <a:pt x="4830" y="9517"/>
                  <a:pt x="4961" y="9388"/>
                </a:cubicBezTo>
                <a:cubicBezTo>
                  <a:pt x="5109" y="9251"/>
                  <a:pt x="5404" y="8979"/>
                  <a:pt x="5551" y="8756"/>
                </a:cubicBezTo>
                <a:cubicBezTo>
                  <a:pt x="5633" y="8649"/>
                  <a:pt x="5699" y="8570"/>
                  <a:pt x="5765" y="8397"/>
                </a:cubicBezTo>
                <a:cubicBezTo>
                  <a:pt x="5863" y="8146"/>
                  <a:pt x="5872" y="7984"/>
                  <a:pt x="5937" y="7704"/>
                </a:cubicBezTo>
                <a:cubicBezTo>
                  <a:pt x="5954" y="7654"/>
                  <a:pt x="6226" y="7259"/>
                  <a:pt x="6301" y="6946"/>
                </a:cubicBezTo>
                <a:cubicBezTo>
                  <a:pt x="6376" y="6633"/>
                  <a:pt x="6386" y="6345"/>
                  <a:pt x="6386" y="6345"/>
                </a:cubicBezTo>
                <a:cubicBezTo>
                  <a:pt x="6433" y="6468"/>
                  <a:pt x="6809" y="8607"/>
                  <a:pt x="6650" y="9194"/>
                </a:cubicBezTo>
                <a:cubicBezTo>
                  <a:pt x="6491" y="9781"/>
                  <a:pt x="6047" y="10189"/>
                  <a:pt x="5849" y="10955"/>
                </a:cubicBezTo>
                <a:cubicBezTo>
                  <a:pt x="5652" y="11721"/>
                  <a:pt x="5907" y="13063"/>
                  <a:pt x="6021" y="13663"/>
                </a:cubicBezTo>
                <a:cubicBezTo>
                  <a:pt x="6093" y="14042"/>
                  <a:pt x="6245" y="14164"/>
                  <a:pt x="6320" y="14666"/>
                </a:cubicBezTo>
                <a:cubicBezTo>
                  <a:pt x="6320" y="14666"/>
                  <a:pt x="6438" y="15870"/>
                  <a:pt x="6162" y="16124"/>
                </a:cubicBezTo>
                <a:cubicBezTo>
                  <a:pt x="5657" y="16569"/>
                  <a:pt x="5562" y="17279"/>
                  <a:pt x="5631" y="17672"/>
                </a:cubicBezTo>
                <a:cubicBezTo>
                  <a:pt x="5679" y="17949"/>
                  <a:pt x="6160" y="18977"/>
                  <a:pt x="6238" y="19181"/>
                </a:cubicBezTo>
                <a:cubicBezTo>
                  <a:pt x="6316" y="19385"/>
                  <a:pt x="6446" y="19497"/>
                  <a:pt x="6456" y="19774"/>
                </a:cubicBezTo>
                <a:cubicBezTo>
                  <a:pt x="6463" y="19938"/>
                  <a:pt x="6333" y="20102"/>
                  <a:pt x="6315" y="20151"/>
                </a:cubicBezTo>
                <a:cubicBezTo>
                  <a:pt x="6268" y="20283"/>
                  <a:pt x="6274" y="20455"/>
                  <a:pt x="6160" y="20577"/>
                </a:cubicBezTo>
                <a:cubicBezTo>
                  <a:pt x="5923" y="20832"/>
                  <a:pt x="5849" y="21057"/>
                  <a:pt x="5623" y="21152"/>
                </a:cubicBezTo>
                <a:cubicBezTo>
                  <a:pt x="5466" y="21218"/>
                  <a:pt x="5561" y="21343"/>
                  <a:pt x="5964" y="21311"/>
                </a:cubicBezTo>
                <a:cubicBezTo>
                  <a:pt x="5931" y="21310"/>
                  <a:pt x="6038" y="21481"/>
                  <a:pt x="6540" y="21382"/>
                </a:cubicBezTo>
                <a:lnTo>
                  <a:pt x="6628" y="21429"/>
                </a:lnTo>
                <a:cubicBezTo>
                  <a:pt x="6806" y="21510"/>
                  <a:pt x="6954" y="21510"/>
                  <a:pt x="7151" y="21447"/>
                </a:cubicBezTo>
                <a:cubicBezTo>
                  <a:pt x="7117" y="21452"/>
                  <a:pt x="7345" y="21600"/>
                  <a:pt x="7669" y="21485"/>
                </a:cubicBezTo>
                <a:cubicBezTo>
                  <a:pt x="7615" y="21504"/>
                  <a:pt x="7831" y="21565"/>
                  <a:pt x="7878" y="21574"/>
                </a:cubicBezTo>
                <a:cubicBezTo>
                  <a:pt x="8005" y="21595"/>
                  <a:pt x="8154" y="21595"/>
                  <a:pt x="8291" y="21572"/>
                </a:cubicBezTo>
                <a:cubicBezTo>
                  <a:pt x="8481" y="21538"/>
                  <a:pt x="8559" y="21419"/>
                  <a:pt x="8559" y="21419"/>
                </a:cubicBezTo>
                <a:lnTo>
                  <a:pt x="8563" y="21405"/>
                </a:lnTo>
                <a:cubicBezTo>
                  <a:pt x="8596" y="21269"/>
                  <a:pt x="8381" y="21201"/>
                  <a:pt x="8439" y="21103"/>
                </a:cubicBezTo>
                <a:cubicBezTo>
                  <a:pt x="8469" y="21046"/>
                  <a:pt x="8469" y="20982"/>
                  <a:pt x="8433" y="20922"/>
                </a:cubicBezTo>
                <a:cubicBezTo>
                  <a:pt x="8362" y="20810"/>
                  <a:pt x="8205" y="20709"/>
                  <a:pt x="8238" y="20574"/>
                </a:cubicBezTo>
                <a:cubicBezTo>
                  <a:pt x="8282" y="20395"/>
                  <a:pt x="8362" y="20204"/>
                  <a:pt x="8194" y="20016"/>
                </a:cubicBezTo>
                <a:lnTo>
                  <a:pt x="8220" y="19909"/>
                </a:lnTo>
                <a:cubicBezTo>
                  <a:pt x="8243" y="19744"/>
                  <a:pt x="8065" y="19570"/>
                  <a:pt x="8061" y="19410"/>
                </a:cubicBezTo>
                <a:cubicBezTo>
                  <a:pt x="8057" y="19251"/>
                  <a:pt x="8130" y="18930"/>
                  <a:pt x="8160" y="18737"/>
                </a:cubicBezTo>
                <a:cubicBezTo>
                  <a:pt x="8218" y="18364"/>
                  <a:pt x="8436" y="18013"/>
                  <a:pt x="8535" y="17809"/>
                </a:cubicBezTo>
                <a:cubicBezTo>
                  <a:pt x="8747" y="17414"/>
                  <a:pt x="8823" y="17172"/>
                  <a:pt x="8710" y="16826"/>
                </a:cubicBezTo>
                <a:cubicBezTo>
                  <a:pt x="8641" y="16615"/>
                  <a:pt x="8724" y="16294"/>
                  <a:pt x="8821" y="16104"/>
                </a:cubicBezTo>
                <a:cubicBezTo>
                  <a:pt x="8922" y="15892"/>
                  <a:pt x="9033" y="15775"/>
                  <a:pt x="9199" y="15566"/>
                </a:cubicBezTo>
                <a:cubicBezTo>
                  <a:pt x="9697" y="14898"/>
                  <a:pt x="9687" y="14011"/>
                  <a:pt x="9886" y="13637"/>
                </a:cubicBezTo>
                <a:cubicBezTo>
                  <a:pt x="10068" y="13296"/>
                  <a:pt x="10566" y="12623"/>
                  <a:pt x="10696" y="12305"/>
                </a:cubicBezTo>
                <a:cubicBezTo>
                  <a:pt x="10826" y="12622"/>
                  <a:pt x="11336" y="13295"/>
                  <a:pt x="11518" y="13637"/>
                </a:cubicBezTo>
                <a:cubicBezTo>
                  <a:pt x="11717" y="14011"/>
                  <a:pt x="11708" y="14898"/>
                  <a:pt x="12205" y="15566"/>
                </a:cubicBezTo>
                <a:cubicBezTo>
                  <a:pt x="12372" y="15775"/>
                  <a:pt x="12483" y="15892"/>
                  <a:pt x="12584" y="16104"/>
                </a:cubicBezTo>
                <a:cubicBezTo>
                  <a:pt x="12680" y="16294"/>
                  <a:pt x="12763" y="16615"/>
                  <a:pt x="12694" y="16826"/>
                </a:cubicBezTo>
                <a:cubicBezTo>
                  <a:pt x="12581" y="17172"/>
                  <a:pt x="12657" y="17414"/>
                  <a:pt x="12869" y="17809"/>
                </a:cubicBezTo>
                <a:cubicBezTo>
                  <a:pt x="12968" y="18013"/>
                  <a:pt x="13186" y="18364"/>
                  <a:pt x="13244" y="18737"/>
                </a:cubicBezTo>
                <a:cubicBezTo>
                  <a:pt x="13275" y="18930"/>
                  <a:pt x="13347" y="19251"/>
                  <a:pt x="13343" y="19410"/>
                </a:cubicBezTo>
                <a:cubicBezTo>
                  <a:pt x="13339" y="19570"/>
                  <a:pt x="13161" y="19744"/>
                  <a:pt x="13185" y="19909"/>
                </a:cubicBezTo>
                <a:lnTo>
                  <a:pt x="13211" y="20016"/>
                </a:lnTo>
                <a:cubicBezTo>
                  <a:pt x="13043" y="20204"/>
                  <a:pt x="13122" y="20395"/>
                  <a:pt x="13166" y="20574"/>
                </a:cubicBezTo>
                <a:cubicBezTo>
                  <a:pt x="13199" y="20709"/>
                  <a:pt x="13043" y="20810"/>
                  <a:pt x="12971" y="20922"/>
                </a:cubicBezTo>
                <a:cubicBezTo>
                  <a:pt x="12935" y="20982"/>
                  <a:pt x="12935" y="21046"/>
                  <a:pt x="12965" y="21103"/>
                </a:cubicBezTo>
                <a:cubicBezTo>
                  <a:pt x="13023" y="21201"/>
                  <a:pt x="12808" y="21269"/>
                  <a:pt x="12841" y="21405"/>
                </a:cubicBezTo>
                <a:lnTo>
                  <a:pt x="12845" y="21419"/>
                </a:lnTo>
                <a:cubicBezTo>
                  <a:pt x="12845" y="21419"/>
                  <a:pt x="12924" y="21538"/>
                  <a:pt x="13113" y="21572"/>
                </a:cubicBezTo>
                <a:cubicBezTo>
                  <a:pt x="13250" y="21595"/>
                  <a:pt x="13399" y="21595"/>
                  <a:pt x="13526" y="21574"/>
                </a:cubicBezTo>
                <a:cubicBezTo>
                  <a:pt x="13573" y="21565"/>
                  <a:pt x="13789" y="21504"/>
                  <a:pt x="13735" y="21485"/>
                </a:cubicBezTo>
                <a:cubicBezTo>
                  <a:pt x="14060" y="21600"/>
                  <a:pt x="14287" y="21452"/>
                  <a:pt x="14253" y="21447"/>
                </a:cubicBezTo>
                <a:cubicBezTo>
                  <a:pt x="14450" y="21510"/>
                  <a:pt x="14598" y="21510"/>
                  <a:pt x="14776" y="21429"/>
                </a:cubicBezTo>
                <a:lnTo>
                  <a:pt x="14864" y="21382"/>
                </a:lnTo>
                <a:cubicBezTo>
                  <a:pt x="15366" y="21481"/>
                  <a:pt x="15473" y="21310"/>
                  <a:pt x="15440" y="21311"/>
                </a:cubicBezTo>
                <a:cubicBezTo>
                  <a:pt x="15843" y="21343"/>
                  <a:pt x="15938" y="21218"/>
                  <a:pt x="15781" y="21152"/>
                </a:cubicBezTo>
                <a:cubicBezTo>
                  <a:pt x="15555" y="21057"/>
                  <a:pt x="15481" y="20832"/>
                  <a:pt x="15244" y="20577"/>
                </a:cubicBezTo>
                <a:cubicBezTo>
                  <a:pt x="15130" y="20455"/>
                  <a:pt x="15136" y="20283"/>
                  <a:pt x="15089" y="20151"/>
                </a:cubicBezTo>
                <a:cubicBezTo>
                  <a:pt x="15071" y="20102"/>
                  <a:pt x="14942" y="19938"/>
                  <a:pt x="14948" y="19774"/>
                </a:cubicBezTo>
                <a:cubicBezTo>
                  <a:pt x="14958" y="19497"/>
                  <a:pt x="15088" y="19385"/>
                  <a:pt x="15166" y="19181"/>
                </a:cubicBezTo>
                <a:cubicBezTo>
                  <a:pt x="15244" y="18977"/>
                  <a:pt x="15725" y="17949"/>
                  <a:pt x="15773" y="17672"/>
                </a:cubicBezTo>
                <a:cubicBezTo>
                  <a:pt x="15842" y="17279"/>
                  <a:pt x="15748" y="16569"/>
                  <a:pt x="15243" y="16124"/>
                </a:cubicBezTo>
                <a:cubicBezTo>
                  <a:pt x="14966" y="15870"/>
                  <a:pt x="15084" y="14666"/>
                  <a:pt x="15084" y="14666"/>
                </a:cubicBezTo>
                <a:cubicBezTo>
                  <a:pt x="15159" y="14164"/>
                  <a:pt x="15311" y="14042"/>
                  <a:pt x="15383" y="13663"/>
                </a:cubicBezTo>
                <a:cubicBezTo>
                  <a:pt x="15497" y="13063"/>
                  <a:pt x="15753" y="11721"/>
                  <a:pt x="15555" y="10955"/>
                </a:cubicBezTo>
                <a:cubicBezTo>
                  <a:pt x="15357" y="10189"/>
                  <a:pt x="14913" y="9781"/>
                  <a:pt x="14754" y="9194"/>
                </a:cubicBezTo>
                <a:cubicBezTo>
                  <a:pt x="14595" y="8607"/>
                  <a:pt x="14972" y="6468"/>
                  <a:pt x="15019" y="6345"/>
                </a:cubicBezTo>
                <a:cubicBezTo>
                  <a:pt x="15019" y="6345"/>
                  <a:pt x="15028" y="6633"/>
                  <a:pt x="15103" y="6946"/>
                </a:cubicBezTo>
                <a:cubicBezTo>
                  <a:pt x="15178" y="7259"/>
                  <a:pt x="15450" y="7654"/>
                  <a:pt x="15467" y="7704"/>
                </a:cubicBezTo>
                <a:cubicBezTo>
                  <a:pt x="15533" y="7984"/>
                  <a:pt x="15542" y="8146"/>
                  <a:pt x="15640" y="8397"/>
                </a:cubicBezTo>
                <a:cubicBezTo>
                  <a:pt x="15705" y="8570"/>
                  <a:pt x="15771" y="8649"/>
                  <a:pt x="15853" y="8756"/>
                </a:cubicBezTo>
                <a:cubicBezTo>
                  <a:pt x="16000" y="8979"/>
                  <a:pt x="16295" y="9251"/>
                  <a:pt x="16443" y="9388"/>
                </a:cubicBezTo>
                <a:cubicBezTo>
                  <a:pt x="16574" y="9517"/>
                  <a:pt x="17538" y="10092"/>
                  <a:pt x="17588" y="10135"/>
                </a:cubicBezTo>
                <a:cubicBezTo>
                  <a:pt x="17883" y="10372"/>
                  <a:pt x="18051" y="10586"/>
                  <a:pt x="18001" y="10679"/>
                </a:cubicBezTo>
                <a:cubicBezTo>
                  <a:pt x="17976" y="10868"/>
                  <a:pt x="17865" y="11103"/>
                  <a:pt x="17926" y="11211"/>
                </a:cubicBezTo>
                <a:cubicBezTo>
                  <a:pt x="17987" y="11319"/>
                  <a:pt x="18166" y="11495"/>
                  <a:pt x="18208" y="11728"/>
                </a:cubicBezTo>
                <a:cubicBezTo>
                  <a:pt x="18230" y="12083"/>
                  <a:pt x="18186" y="12477"/>
                  <a:pt x="18481" y="12471"/>
                </a:cubicBezTo>
                <a:cubicBezTo>
                  <a:pt x="18644" y="12468"/>
                  <a:pt x="18608" y="12327"/>
                  <a:pt x="18623" y="12109"/>
                </a:cubicBezTo>
                <a:cubicBezTo>
                  <a:pt x="18632" y="11969"/>
                  <a:pt x="18639" y="11814"/>
                  <a:pt x="18674" y="11703"/>
                </a:cubicBezTo>
                <a:cubicBezTo>
                  <a:pt x="18731" y="11799"/>
                  <a:pt x="18745" y="11932"/>
                  <a:pt x="18815" y="12086"/>
                </a:cubicBezTo>
                <a:cubicBezTo>
                  <a:pt x="18886" y="12241"/>
                  <a:pt x="18935" y="12574"/>
                  <a:pt x="19175" y="12574"/>
                </a:cubicBezTo>
                <a:cubicBezTo>
                  <a:pt x="19415" y="12574"/>
                  <a:pt x="19307" y="12313"/>
                  <a:pt x="19267" y="12105"/>
                </a:cubicBezTo>
                <a:cubicBezTo>
                  <a:pt x="19211" y="11808"/>
                  <a:pt x="19257" y="11701"/>
                  <a:pt x="19225" y="11672"/>
                </a:cubicBezTo>
                <a:cubicBezTo>
                  <a:pt x="19372" y="11765"/>
                  <a:pt x="19394" y="11964"/>
                  <a:pt x="19507" y="12148"/>
                </a:cubicBezTo>
                <a:cubicBezTo>
                  <a:pt x="19606" y="12309"/>
                  <a:pt x="19676" y="12519"/>
                  <a:pt x="19747" y="12580"/>
                </a:cubicBezTo>
                <a:cubicBezTo>
                  <a:pt x="19818" y="12642"/>
                  <a:pt x="20128" y="12673"/>
                  <a:pt x="20058" y="12500"/>
                </a:cubicBezTo>
                <a:cubicBezTo>
                  <a:pt x="19954" y="12246"/>
                  <a:pt x="19818" y="11857"/>
                  <a:pt x="19818" y="11814"/>
                </a:cubicBezTo>
                <a:cubicBezTo>
                  <a:pt x="19818" y="11771"/>
                  <a:pt x="19806" y="11632"/>
                  <a:pt x="19789" y="11610"/>
                </a:cubicBezTo>
                <a:cubicBezTo>
                  <a:pt x="19970" y="11732"/>
                  <a:pt x="20101" y="11893"/>
                  <a:pt x="20298" y="12080"/>
                </a:cubicBezTo>
                <a:cubicBezTo>
                  <a:pt x="20396" y="12173"/>
                  <a:pt x="20557" y="12424"/>
                  <a:pt x="20787" y="12410"/>
                </a:cubicBezTo>
                <a:cubicBezTo>
                  <a:pt x="21017" y="12388"/>
                  <a:pt x="20949" y="12308"/>
                  <a:pt x="20768" y="12072"/>
                </a:cubicBezTo>
                <a:cubicBezTo>
                  <a:pt x="20637" y="11878"/>
                  <a:pt x="20398" y="11691"/>
                  <a:pt x="20316" y="11569"/>
                </a:cubicBezTo>
                <a:lnTo>
                  <a:pt x="20147" y="11314"/>
                </a:lnTo>
                <a:cubicBezTo>
                  <a:pt x="20043" y="11169"/>
                  <a:pt x="20034" y="11120"/>
                  <a:pt x="20241" y="11161"/>
                </a:cubicBezTo>
                <a:cubicBezTo>
                  <a:pt x="20448" y="11202"/>
                  <a:pt x="20787" y="11412"/>
                  <a:pt x="20956" y="11470"/>
                </a:cubicBezTo>
                <a:cubicBezTo>
                  <a:pt x="21125" y="11528"/>
                  <a:pt x="21276" y="11553"/>
                  <a:pt x="21389" y="11495"/>
                </a:cubicBezTo>
                <a:cubicBezTo>
                  <a:pt x="21502" y="11437"/>
                  <a:pt x="20963" y="11212"/>
                  <a:pt x="20749" y="11025"/>
                </a:cubicBezTo>
                <a:close/>
              </a:path>
            </a:pathLst>
          </a:custGeom>
          <a:solidFill>
            <a:srgbClr val="E4E6E8"/>
          </a:solidFill>
        </p:spPr>
        <p:txBody>
          <a:bodyPr anchor="ctr"/>
          <a:lstStyle>
            <a:lvl1pPr algn="ctr">
              <a:lnSpc>
                <a:spcPct val="90000"/>
              </a:lnSpc>
              <a:spcBef>
                <a:spcPts val="1000"/>
              </a:spcBef>
              <a:defRPr spc="0">
                <a:solidFill>
                  <a:srgbClr val="A7AAA9"/>
                </a:solidFill>
                <a:latin typeface="Avenir Next"/>
                <a:ea typeface="Avenir Next"/>
                <a:cs typeface="Avenir Next"/>
                <a:sym typeface="Avenir Next"/>
              </a:defRPr>
            </a:lvl1pPr>
          </a:lstStyle>
          <a:p>
            <a:pPr/>
            <a:r>
              <a:t> </a:t>
            </a:r>
          </a:p>
        </p:txBody>
      </p:sp>
      <p:sp>
        <p:nvSpPr>
          <p:cNvPr id="416" name="Shape 416"/>
          <p:cNvSpPr/>
          <p:nvPr>
            <p:ph type="body" sz="quarter" idx="15"/>
          </p:nvPr>
        </p:nvSpPr>
        <p:spPr>
          <a:xfrm>
            <a:off x="8166865" y="5363268"/>
            <a:ext cx="1016001" cy="1016001"/>
          </a:xfrm>
          <a:prstGeom prst="ellipse">
            <a:avLst/>
          </a:prstGeom>
          <a:solidFill>
            <a:srgbClr val="9342D6"/>
          </a:solidFill>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417" name="Shape 417"/>
          <p:cNvSpPr/>
          <p:nvPr>
            <p:ph type="body" sz="quarter" idx="16"/>
          </p:nvPr>
        </p:nvSpPr>
        <p:spPr>
          <a:xfrm>
            <a:off x="8379193" y="5582093"/>
            <a:ext cx="591345" cy="552950"/>
          </a:xfrm>
          <a:custGeom>
            <a:avLst/>
            <a:gdLst/>
            <a:ahLst/>
            <a:cxnLst>
              <a:cxn ang="0">
                <a:pos x="wd2" y="hd2"/>
              </a:cxn>
              <a:cxn ang="5400000">
                <a:pos x="wd2" y="hd2"/>
              </a:cxn>
              <a:cxn ang="10800000">
                <a:pos x="wd2" y="hd2"/>
              </a:cxn>
              <a:cxn ang="16200000">
                <a:pos x="wd2" y="hd2"/>
              </a:cxn>
            </a:cxnLst>
            <a:rect l="0" t="0" r="r" b="b"/>
            <a:pathLst>
              <a:path w="21596" h="21600" fill="norm" stroke="1" extrusionOk="0">
                <a:moveTo>
                  <a:pt x="21548" y="11347"/>
                </a:moveTo>
                <a:cubicBezTo>
                  <a:pt x="21515" y="11747"/>
                  <a:pt x="21443" y="12550"/>
                  <a:pt x="21355" y="12941"/>
                </a:cubicBezTo>
                <a:cubicBezTo>
                  <a:pt x="21280" y="13270"/>
                  <a:pt x="21037" y="13901"/>
                  <a:pt x="20915" y="14216"/>
                </a:cubicBezTo>
                <a:cubicBezTo>
                  <a:pt x="20786" y="14548"/>
                  <a:pt x="20512" y="15210"/>
                  <a:pt x="20342" y="15523"/>
                </a:cubicBezTo>
                <a:cubicBezTo>
                  <a:pt x="20196" y="15799"/>
                  <a:pt x="19854" y="16318"/>
                  <a:pt x="19671" y="16569"/>
                </a:cubicBezTo>
                <a:cubicBezTo>
                  <a:pt x="19458" y="16865"/>
                  <a:pt x="18998" y="17423"/>
                  <a:pt x="18761" y="17693"/>
                </a:cubicBezTo>
                <a:cubicBezTo>
                  <a:pt x="18501" y="17993"/>
                  <a:pt x="17979" y="18584"/>
                  <a:pt x="17684" y="18842"/>
                </a:cubicBezTo>
                <a:cubicBezTo>
                  <a:pt x="17368" y="19122"/>
                  <a:pt x="16680" y="19611"/>
                  <a:pt x="16320" y="19824"/>
                </a:cubicBezTo>
                <a:cubicBezTo>
                  <a:pt x="16043" y="19988"/>
                  <a:pt x="15455" y="20253"/>
                  <a:pt x="15159" y="20374"/>
                </a:cubicBezTo>
                <a:cubicBezTo>
                  <a:pt x="14870" y="20495"/>
                  <a:pt x="14287" y="20722"/>
                  <a:pt x="13985" y="20794"/>
                </a:cubicBezTo>
                <a:cubicBezTo>
                  <a:pt x="13700" y="20865"/>
                  <a:pt x="13114" y="20929"/>
                  <a:pt x="12820" y="20952"/>
                </a:cubicBezTo>
                <a:cubicBezTo>
                  <a:pt x="12518" y="20973"/>
                  <a:pt x="11910" y="20992"/>
                  <a:pt x="11605" y="20969"/>
                </a:cubicBezTo>
                <a:cubicBezTo>
                  <a:pt x="11357" y="20947"/>
                  <a:pt x="10861" y="20877"/>
                  <a:pt x="10620" y="20815"/>
                </a:cubicBezTo>
                <a:cubicBezTo>
                  <a:pt x="10367" y="20751"/>
                  <a:pt x="9879" y="20567"/>
                  <a:pt x="9637" y="20469"/>
                </a:cubicBezTo>
                <a:cubicBezTo>
                  <a:pt x="9304" y="20331"/>
                  <a:pt x="7838" y="19765"/>
                  <a:pt x="7072" y="18807"/>
                </a:cubicBezTo>
                <a:cubicBezTo>
                  <a:pt x="6307" y="17848"/>
                  <a:pt x="6237" y="17424"/>
                  <a:pt x="5980" y="17189"/>
                </a:cubicBezTo>
                <a:cubicBezTo>
                  <a:pt x="5723" y="16954"/>
                  <a:pt x="5852" y="17780"/>
                  <a:pt x="5781" y="18034"/>
                </a:cubicBezTo>
                <a:cubicBezTo>
                  <a:pt x="5709" y="18287"/>
                  <a:pt x="5502" y="18397"/>
                  <a:pt x="5377" y="18425"/>
                </a:cubicBezTo>
                <a:cubicBezTo>
                  <a:pt x="5289" y="18443"/>
                  <a:pt x="5114" y="18462"/>
                  <a:pt x="5027" y="18459"/>
                </a:cubicBezTo>
                <a:cubicBezTo>
                  <a:pt x="4871" y="18456"/>
                  <a:pt x="4557" y="18419"/>
                  <a:pt x="4411" y="18361"/>
                </a:cubicBezTo>
                <a:cubicBezTo>
                  <a:pt x="4320" y="18327"/>
                  <a:pt x="4162" y="18194"/>
                  <a:pt x="4081" y="18134"/>
                </a:cubicBezTo>
                <a:cubicBezTo>
                  <a:pt x="3996" y="18074"/>
                  <a:pt x="3830" y="17935"/>
                  <a:pt x="3742" y="17877"/>
                </a:cubicBezTo>
                <a:cubicBezTo>
                  <a:pt x="3690" y="17843"/>
                  <a:pt x="3582" y="17757"/>
                  <a:pt x="3518" y="17746"/>
                </a:cubicBezTo>
                <a:cubicBezTo>
                  <a:pt x="3465" y="17737"/>
                  <a:pt x="3353" y="17763"/>
                  <a:pt x="3301" y="17786"/>
                </a:cubicBezTo>
                <a:cubicBezTo>
                  <a:pt x="3220" y="17823"/>
                  <a:pt x="3069" y="17935"/>
                  <a:pt x="3012" y="18005"/>
                </a:cubicBezTo>
                <a:cubicBezTo>
                  <a:pt x="2858" y="18198"/>
                  <a:pt x="2676" y="18673"/>
                  <a:pt x="2588" y="18908"/>
                </a:cubicBezTo>
                <a:cubicBezTo>
                  <a:pt x="2535" y="19047"/>
                  <a:pt x="2460" y="19338"/>
                  <a:pt x="2427" y="19485"/>
                </a:cubicBezTo>
                <a:cubicBezTo>
                  <a:pt x="2388" y="19669"/>
                  <a:pt x="2336" y="20046"/>
                  <a:pt x="2311" y="20235"/>
                </a:cubicBezTo>
                <a:cubicBezTo>
                  <a:pt x="2279" y="20463"/>
                  <a:pt x="2225" y="20923"/>
                  <a:pt x="2202" y="21154"/>
                </a:cubicBezTo>
                <a:cubicBezTo>
                  <a:pt x="2190" y="21258"/>
                  <a:pt x="2164" y="21573"/>
                  <a:pt x="2164" y="21573"/>
                </a:cubicBezTo>
                <a:lnTo>
                  <a:pt x="0" y="21600"/>
                </a:lnTo>
                <a:cubicBezTo>
                  <a:pt x="0" y="21600"/>
                  <a:pt x="21" y="20989"/>
                  <a:pt x="40" y="20785"/>
                </a:cubicBezTo>
                <a:cubicBezTo>
                  <a:pt x="58" y="20569"/>
                  <a:pt x="119" y="20138"/>
                  <a:pt x="156" y="19927"/>
                </a:cubicBezTo>
                <a:cubicBezTo>
                  <a:pt x="216" y="19576"/>
                  <a:pt x="357" y="18882"/>
                  <a:pt x="447" y="18542"/>
                </a:cubicBezTo>
                <a:cubicBezTo>
                  <a:pt x="487" y="18388"/>
                  <a:pt x="587" y="18091"/>
                  <a:pt x="637" y="17941"/>
                </a:cubicBezTo>
                <a:cubicBezTo>
                  <a:pt x="700" y="17745"/>
                  <a:pt x="827" y="17361"/>
                  <a:pt x="907" y="17175"/>
                </a:cubicBezTo>
                <a:cubicBezTo>
                  <a:pt x="993" y="16975"/>
                  <a:pt x="1183" y="16583"/>
                  <a:pt x="1297" y="16401"/>
                </a:cubicBezTo>
                <a:cubicBezTo>
                  <a:pt x="1407" y="16222"/>
                  <a:pt x="1659" y="15891"/>
                  <a:pt x="1800" y="15734"/>
                </a:cubicBezTo>
                <a:cubicBezTo>
                  <a:pt x="1910" y="15615"/>
                  <a:pt x="2157" y="15386"/>
                  <a:pt x="2290" y="15290"/>
                </a:cubicBezTo>
                <a:cubicBezTo>
                  <a:pt x="2429" y="15189"/>
                  <a:pt x="2732" y="15022"/>
                  <a:pt x="2887" y="14953"/>
                </a:cubicBezTo>
                <a:cubicBezTo>
                  <a:pt x="2997" y="14904"/>
                  <a:pt x="3226" y="14812"/>
                  <a:pt x="3345" y="14800"/>
                </a:cubicBezTo>
                <a:cubicBezTo>
                  <a:pt x="3496" y="14781"/>
                  <a:pt x="3800" y="14826"/>
                  <a:pt x="3947" y="14865"/>
                </a:cubicBezTo>
                <a:cubicBezTo>
                  <a:pt x="4120" y="14910"/>
                  <a:pt x="4442" y="15076"/>
                  <a:pt x="4607" y="15149"/>
                </a:cubicBezTo>
                <a:cubicBezTo>
                  <a:pt x="4743" y="15208"/>
                  <a:pt x="5028" y="15313"/>
                  <a:pt x="5154" y="15394"/>
                </a:cubicBezTo>
                <a:cubicBezTo>
                  <a:pt x="5257" y="15461"/>
                  <a:pt x="5428" y="15648"/>
                  <a:pt x="5527" y="15725"/>
                </a:cubicBezTo>
                <a:cubicBezTo>
                  <a:pt x="5608" y="15789"/>
                  <a:pt x="5767" y="15931"/>
                  <a:pt x="5865" y="15953"/>
                </a:cubicBezTo>
                <a:cubicBezTo>
                  <a:pt x="5940" y="15970"/>
                  <a:pt x="6109" y="15912"/>
                  <a:pt x="6173" y="15906"/>
                </a:cubicBezTo>
                <a:cubicBezTo>
                  <a:pt x="6234" y="15897"/>
                  <a:pt x="6590" y="15700"/>
                  <a:pt x="6734" y="15651"/>
                </a:cubicBezTo>
                <a:cubicBezTo>
                  <a:pt x="6913" y="15590"/>
                  <a:pt x="7287" y="15534"/>
                  <a:pt x="7474" y="15523"/>
                </a:cubicBezTo>
                <a:cubicBezTo>
                  <a:pt x="7619" y="15511"/>
                  <a:pt x="7908" y="15538"/>
                  <a:pt x="8053" y="15544"/>
                </a:cubicBezTo>
                <a:cubicBezTo>
                  <a:pt x="8176" y="15547"/>
                  <a:pt x="8421" y="15544"/>
                  <a:pt x="8542" y="15553"/>
                </a:cubicBezTo>
                <a:cubicBezTo>
                  <a:pt x="8676" y="15563"/>
                  <a:pt x="8941" y="15601"/>
                  <a:pt x="9074" y="15615"/>
                </a:cubicBezTo>
                <a:cubicBezTo>
                  <a:pt x="9192" y="15624"/>
                  <a:pt x="10147" y="15346"/>
                  <a:pt x="10638" y="15026"/>
                </a:cubicBezTo>
                <a:cubicBezTo>
                  <a:pt x="11129" y="14707"/>
                  <a:pt x="11886" y="13922"/>
                  <a:pt x="12159" y="13610"/>
                </a:cubicBezTo>
                <a:cubicBezTo>
                  <a:pt x="12431" y="13299"/>
                  <a:pt x="12758" y="12121"/>
                  <a:pt x="12836" y="11676"/>
                </a:cubicBezTo>
                <a:cubicBezTo>
                  <a:pt x="12880" y="11419"/>
                  <a:pt x="13120" y="10466"/>
                  <a:pt x="13148" y="10207"/>
                </a:cubicBezTo>
                <a:cubicBezTo>
                  <a:pt x="13152" y="10166"/>
                  <a:pt x="13152" y="9591"/>
                  <a:pt x="13120" y="9455"/>
                </a:cubicBezTo>
                <a:cubicBezTo>
                  <a:pt x="13088" y="9318"/>
                  <a:pt x="12935" y="8928"/>
                  <a:pt x="12887" y="8799"/>
                </a:cubicBezTo>
                <a:cubicBezTo>
                  <a:pt x="12810" y="8583"/>
                  <a:pt x="12658" y="8154"/>
                  <a:pt x="12591" y="7934"/>
                </a:cubicBezTo>
                <a:cubicBezTo>
                  <a:pt x="12538" y="7765"/>
                  <a:pt x="12300" y="7167"/>
                  <a:pt x="12450" y="7082"/>
                </a:cubicBezTo>
                <a:cubicBezTo>
                  <a:pt x="13264" y="6623"/>
                  <a:pt x="13907" y="5684"/>
                  <a:pt x="13384" y="5904"/>
                </a:cubicBezTo>
                <a:cubicBezTo>
                  <a:pt x="12861" y="6123"/>
                  <a:pt x="12355" y="6090"/>
                  <a:pt x="11948" y="6102"/>
                </a:cubicBezTo>
                <a:cubicBezTo>
                  <a:pt x="11750" y="6007"/>
                  <a:pt x="11446" y="5933"/>
                  <a:pt x="11446" y="5933"/>
                </a:cubicBezTo>
                <a:lnTo>
                  <a:pt x="10715" y="5465"/>
                </a:lnTo>
                <a:lnTo>
                  <a:pt x="10333" y="5035"/>
                </a:lnTo>
                <a:lnTo>
                  <a:pt x="9907" y="4548"/>
                </a:lnTo>
                <a:lnTo>
                  <a:pt x="9430" y="3770"/>
                </a:lnTo>
                <a:lnTo>
                  <a:pt x="8987" y="2887"/>
                </a:lnTo>
                <a:lnTo>
                  <a:pt x="8841" y="2277"/>
                </a:lnTo>
                <a:lnTo>
                  <a:pt x="8709" y="1689"/>
                </a:lnTo>
                <a:lnTo>
                  <a:pt x="8654" y="1128"/>
                </a:lnTo>
                <a:lnTo>
                  <a:pt x="8627" y="592"/>
                </a:lnTo>
                <a:lnTo>
                  <a:pt x="8600" y="23"/>
                </a:lnTo>
                <a:lnTo>
                  <a:pt x="10303" y="0"/>
                </a:lnTo>
                <a:lnTo>
                  <a:pt x="10410" y="846"/>
                </a:lnTo>
                <a:lnTo>
                  <a:pt x="10531" y="1523"/>
                </a:lnTo>
                <a:lnTo>
                  <a:pt x="10720" y="2222"/>
                </a:lnTo>
                <a:lnTo>
                  <a:pt x="10978" y="2875"/>
                </a:lnTo>
                <a:lnTo>
                  <a:pt x="11248" y="3276"/>
                </a:lnTo>
                <a:lnTo>
                  <a:pt x="11669" y="3653"/>
                </a:lnTo>
                <a:cubicBezTo>
                  <a:pt x="11669" y="3653"/>
                  <a:pt x="12066" y="3802"/>
                  <a:pt x="12203" y="3800"/>
                </a:cubicBezTo>
                <a:cubicBezTo>
                  <a:pt x="12329" y="3800"/>
                  <a:pt x="12568" y="3714"/>
                  <a:pt x="12684" y="3662"/>
                </a:cubicBezTo>
                <a:cubicBezTo>
                  <a:pt x="12875" y="3574"/>
                  <a:pt x="13225" y="3328"/>
                  <a:pt x="13397" y="3204"/>
                </a:cubicBezTo>
                <a:cubicBezTo>
                  <a:pt x="13611" y="3052"/>
                  <a:pt x="14004" y="2697"/>
                  <a:pt x="14221" y="2551"/>
                </a:cubicBezTo>
                <a:cubicBezTo>
                  <a:pt x="14394" y="2438"/>
                  <a:pt x="14752" y="2244"/>
                  <a:pt x="14937" y="2161"/>
                </a:cubicBezTo>
                <a:cubicBezTo>
                  <a:pt x="15083" y="2096"/>
                  <a:pt x="15384" y="1980"/>
                  <a:pt x="15542" y="1952"/>
                </a:cubicBezTo>
                <a:cubicBezTo>
                  <a:pt x="15868" y="1894"/>
                  <a:pt x="16542" y="1888"/>
                  <a:pt x="16868" y="1943"/>
                </a:cubicBezTo>
                <a:cubicBezTo>
                  <a:pt x="17049" y="1971"/>
                  <a:pt x="17397" y="2106"/>
                  <a:pt x="17562" y="2187"/>
                </a:cubicBezTo>
                <a:cubicBezTo>
                  <a:pt x="17802" y="2305"/>
                  <a:pt x="18251" y="2597"/>
                  <a:pt x="18463" y="2768"/>
                </a:cubicBezTo>
                <a:cubicBezTo>
                  <a:pt x="18761" y="3005"/>
                  <a:pt x="19307" y="3552"/>
                  <a:pt x="19564" y="3843"/>
                </a:cubicBezTo>
                <a:cubicBezTo>
                  <a:pt x="19749" y="4052"/>
                  <a:pt x="20099" y="4494"/>
                  <a:pt x="20246" y="4738"/>
                </a:cubicBezTo>
                <a:cubicBezTo>
                  <a:pt x="20420" y="5035"/>
                  <a:pt x="20688" y="5679"/>
                  <a:pt x="20819" y="6001"/>
                </a:cubicBezTo>
                <a:cubicBezTo>
                  <a:pt x="20943" y="6313"/>
                  <a:pt x="21183" y="6945"/>
                  <a:pt x="21270" y="7271"/>
                </a:cubicBezTo>
                <a:cubicBezTo>
                  <a:pt x="21344" y="7541"/>
                  <a:pt x="21436" y="8085"/>
                  <a:pt x="21472" y="8359"/>
                </a:cubicBezTo>
                <a:cubicBezTo>
                  <a:pt x="21525" y="8767"/>
                  <a:pt x="21587" y="9587"/>
                  <a:pt x="21595" y="9996"/>
                </a:cubicBezTo>
                <a:cubicBezTo>
                  <a:pt x="21600" y="10334"/>
                  <a:pt x="21574" y="11008"/>
                  <a:pt x="21548" y="11347"/>
                </a:cubicBezTo>
                <a:close/>
              </a:path>
            </a:pathLst>
          </a:custGeom>
          <a:solidFill>
            <a:srgbClr val="FFFFFF"/>
          </a:solidFill>
        </p:spPr>
        <p:txBody>
          <a:bodyPr lIns="38100" tIns="38100" rIns="38100" bIns="38100" anchor="ct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418" name="Shape 418"/>
          <p:cNvSpPr/>
          <p:nvPr>
            <p:ph type="body" sz="quarter" idx="17"/>
          </p:nvPr>
        </p:nvSpPr>
        <p:spPr>
          <a:xfrm>
            <a:off x="3432667" y="5963561"/>
            <a:ext cx="1016001" cy="1016001"/>
          </a:xfrm>
          <a:prstGeom prst="ellipse">
            <a:avLst/>
          </a:prstGeom>
          <a:solidFill>
            <a:srgbClr val="9342D6"/>
          </a:solidFill>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419" name="Shape 419"/>
          <p:cNvSpPr/>
          <p:nvPr>
            <p:ph type="body" sz="quarter" idx="18"/>
          </p:nvPr>
        </p:nvSpPr>
        <p:spPr>
          <a:xfrm>
            <a:off x="3559173" y="6222981"/>
            <a:ext cx="762798" cy="497260"/>
          </a:xfrm>
          <a:custGeom>
            <a:avLst/>
            <a:gdLst/>
            <a:ahLst/>
            <a:cxnLst>
              <a:cxn ang="0">
                <a:pos x="wd2" y="hd2"/>
              </a:cxn>
              <a:cxn ang="5400000">
                <a:pos x="wd2" y="hd2"/>
              </a:cxn>
              <a:cxn ang="10800000">
                <a:pos x="wd2" y="hd2"/>
              </a:cxn>
              <a:cxn ang="16200000">
                <a:pos x="wd2" y="hd2"/>
              </a:cxn>
            </a:cxnLst>
            <a:rect l="0" t="0" r="r" b="b"/>
            <a:pathLst>
              <a:path w="21596" h="21551" fill="norm" stroke="1" extrusionOk="0">
                <a:moveTo>
                  <a:pt x="5629" y="0"/>
                </a:moveTo>
                <a:cubicBezTo>
                  <a:pt x="5457" y="2"/>
                  <a:pt x="5112" y="62"/>
                  <a:pt x="4944" y="120"/>
                </a:cubicBezTo>
                <a:cubicBezTo>
                  <a:pt x="4727" y="195"/>
                  <a:pt x="4300" y="396"/>
                  <a:pt x="4101" y="550"/>
                </a:cubicBezTo>
                <a:cubicBezTo>
                  <a:pt x="3859" y="738"/>
                  <a:pt x="3410" y="1246"/>
                  <a:pt x="3202" y="1513"/>
                </a:cubicBezTo>
                <a:cubicBezTo>
                  <a:pt x="2992" y="1784"/>
                  <a:pt x="2610" y="2385"/>
                  <a:pt x="2427" y="2700"/>
                </a:cubicBezTo>
                <a:cubicBezTo>
                  <a:pt x="2208" y="3078"/>
                  <a:pt x="1796" y="3866"/>
                  <a:pt x="1607" y="4283"/>
                </a:cubicBezTo>
                <a:cubicBezTo>
                  <a:pt x="1408" y="4719"/>
                  <a:pt x="1044" y="5630"/>
                  <a:pt x="888" y="6106"/>
                </a:cubicBezTo>
                <a:cubicBezTo>
                  <a:pt x="734" y="6572"/>
                  <a:pt x="472" y="7551"/>
                  <a:pt x="371" y="8049"/>
                </a:cubicBezTo>
                <a:cubicBezTo>
                  <a:pt x="271" y="8545"/>
                  <a:pt x="125" y="9547"/>
                  <a:pt x="79" y="10062"/>
                </a:cubicBezTo>
                <a:cubicBezTo>
                  <a:pt x="43" y="10453"/>
                  <a:pt x="30" y="11251"/>
                  <a:pt x="22" y="11644"/>
                </a:cubicBezTo>
                <a:cubicBezTo>
                  <a:pt x="16" y="12027"/>
                  <a:pt x="0" y="12793"/>
                  <a:pt x="0" y="13175"/>
                </a:cubicBezTo>
                <a:cubicBezTo>
                  <a:pt x="0" y="13690"/>
                  <a:pt x="-2" y="14709"/>
                  <a:pt x="22" y="15222"/>
                </a:cubicBezTo>
                <a:cubicBezTo>
                  <a:pt x="42" y="15633"/>
                  <a:pt x="84" y="16470"/>
                  <a:pt x="180" y="16856"/>
                </a:cubicBezTo>
                <a:cubicBezTo>
                  <a:pt x="272" y="17228"/>
                  <a:pt x="586" y="17893"/>
                  <a:pt x="753" y="18198"/>
                </a:cubicBezTo>
                <a:cubicBezTo>
                  <a:pt x="878" y="18426"/>
                  <a:pt x="1162" y="18821"/>
                  <a:pt x="1315" y="19006"/>
                </a:cubicBezTo>
                <a:cubicBezTo>
                  <a:pt x="1521" y="19257"/>
                  <a:pt x="1953" y="19735"/>
                  <a:pt x="2191" y="19900"/>
                </a:cubicBezTo>
                <a:cubicBezTo>
                  <a:pt x="2373" y="20027"/>
                  <a:pt x="2758" y="20192"/>
                  <a:pt x="2955" y="20227"/>
                </a:cubicBezTo>
                <a:cubicBezTo>
                  <a:pt x="3177" y="20267"/>
                  <a:pt x="3612" y="20238"/>
                  <a:pt x="3832" y="20176"/>
                </a:cubicBezTo>
                <a:cubicBezTo>
                  <a:pt x="4077" y="20106"/>
                  <a:pt x="4318" y="19992"/>
                  <a:pt x="4539" y="19814"/>
                </a:cubicBezTo>
                <a:cubicBezTo>
                  <a:pt x="5212" y="19274"/>
                  <a:pt x="5633" y="18281"/>
                  <a:pt x="5899" y="17252"/>
                </a:cubicBezTo>
                <a:cubicBezTo>
                  <a:pt x="6128" y="16369"/>
                  <a:pt x="6249" y="15422"/>
                  <a:pt x="6259" y="14431"/>
                </a:cubicBezTo>
                <a:cubicBezTo>
                  <a:pt x="6893" y="16008"/>
                  <a:pt x="7107" y="17903"/>
                  <a:pt x="6843" y="19711"/>
                </a:cubicBezTo>
                <a:cubicBezTo>
                  <a:pt x="6753" y="20327"/>
                  <a:pt x="6641" y="21012"/>
                  <a:pt x="6944" y="21414"/>
                </a:cubicBezTo>
                <a:cubicBezTo>
                  <a:pt x="7080" y="21594"/>
                  <a:pt x="7496" y="21598"/>
                  <a:pt x="7629" y="21414"/>
                </a:cubicBezTo>
                <a:cubicBezTo>
                  <a:pt x="7631" y="21402"/>
                  <a:pt x="7629" y="21392"/>
                  <a:pt x="7629" y="21380"/>
                </a:cubicBezTo>
                <a:cubicBezTo>
                  <a:pt x="7629" y="21366"/>
                  <a:pt x="7631" y="21358"/>
                  <a:pt x="7629" y="21345"/>
                </a:cubicBezTo>
                <a:cubicBezTo>
                  <a:pt x="7627" y="21239"/>
                  <a:pt x="7620" y="21020"/>
                  <a:pt x="7618" y="20915"/>
                </a:cubicBezTo>
                <a:cubicBezTo>
                  <a:pt x="7613" y="20533"/>
                  <a:pt x="7616" y="19767"/>
                  <a:pt x="7607" y="19384"/>
                </a:cubicBezTo>
                <a:cubicBezTo>
                  <a:pt x="7599" y="19070"/>
                  <a:pt x="7560" y="18443"/>
                  <a:pt x="7551" y="18129"/>
                </a:cubicBezTo>
                <a:cubicBezTo>
                  <a:pt x="7541" y="17801"/>
                  <a:pt x="7536" y="17165"/>
                  <a:pt x="7517" y="16839"/>
                </a:cubicBezTo>
                <a:cubicBezTo>
                  <a:pt x="7486" y="16305"/>
                  <a:pt x="7492" y="15261"/>
                  <a:pt x="7382" y="14758"/>
                </a:cubicBezTo>
                <a:cubicBezTo>
                  <a:pt x="7279" y="14285"/>
                  <a:pt x="7030" y="13828"/>
                  <a:pt x="7270" y="13571"/>
                </a:cubicBezTo>
                <a:cubicBezTo>
                  <a:pt x="7405" y="13425"/>
                  <a:pt x="7579" y="13543"/>
                  <a:pt x="7742" y="13588"/>
                </a:cubicBezTo>
                <a:cubicBezTo>
                  <a:pt x="7936" y="13641"/>
                  <a:pt x="8271" y="13519"/>
                  <a:pt x="8461" y="13433"/>
                </a:cubicBezTo>
                <a:cubicBezTo>
                  <a:pt x="8660" y="13343"/>
                  <a:pt x="9052" y="13171"/>
                  <a:pt x="9247" y="13055"/>
                </a:cubicBezTo>
                <a:cubicBezTo>
                  <a:pt x="9353" y="12992"/>
                  <a:pt x="9593" y="12877"/>
                  <a:pt x="9652" y="12728"/>
                </a:cubicBezTo>
                <a:cubicBezTo>
                  <a:pt x="9687" y="12638"/>
                  <a:pt x="9662" y="12419"/>
                  <a:pt x="9652" y="12315"/>
                </a:cubicBezTo>
                <a:cubicBezTo>
                  <a:pt x="9626" y="12056"/>
                  <a:pt x="9522" y="11555"/>
                  <a:pt x="9450" y="11317"/>
                </a:cubicBezTo>
                <a:cubicBezTo>
                  <a:pt x="9374" y="11066"/>
                  <a:pt x="9181" y="10587"/>
                  <a:pt x="9068" y="10371"/>
                </a:cubicBezTo>
                <a:cubicBezTo>
                  <a:pt x="9019" y="10278"/>
                  <a:pt x="8909" y="10109"/>
                  <a:pt x="8843" y="10045"/>
                </a:cubicBezTo>
                <a:cubicBezTo>
                  <a:pt x="8818" y="10022"/>
                  <a:pt x="8756" y="9983"/>
                  <a:pt x="8708" y="9959"/>
                </a:cubicBezTo>
                <a:cubicBezTo>
                  <a:pt x="8660" y="9934"/>
                  <a:pt x="8618" y="9924"/>
                  <a:pt x="8618" y="9924"/>
                </a:cubicBezTo>
                <a:cubicBezTo>
                  <a:pt x="8618" y="9924"/>
                  <a:pt x="8283" y="10032"/>
                  <a:pt x="8169" y="10045"/>
                </a:cubicBezTo>
                <a:cubicBezTo>
                  <a:pt x="8005" y="10062"/>
                  <a:pt x="7517" y="10010"/>
                  <a:pt x="7517" y="10010"/>
                </a:cubicBezTo>
                <a:lnTo>
                  <a:pt x="6775" y="10406"/>
                </a:lnTo>
                <a:cubicBezTo>
                  <a:pt x="6742" y="10530"/>
                  <a:pt x="6661" y="10598"/>
                  <a:pt x="6573" y="10595"/>
                </a:cubicBezTo>
                <a:cubicBezTo>
                  <a:pt x="6419" y="10590"/>
                  <a:pt x="6326" y="10369"/>
                  <a:pt x="6202" y="10234"/>
                </a:cubicBezTo>
                <a:cubicBezTo>
                  <a:pt x="6080" y="10100"/>
                  <a:pt x="5913" y="10057"/>
                  <a:pt x="5820" y="9873"/>
                </a:cubicBezTo>
                <a:cubicBezTo>
                  <a:pt x="5660" y="9552"/>
                  <a:pt x="5794" y="9090"/>
                  <a:pt x="6056" y="9047"/>
                </a:cubicBezTo>
                <a:lnTo>
                  <a:pt x="6450" y="9374"/>
                </a:lnTo>
                <a:cubicBezTo>
                  <a:pt x="7154" y="9488"/>
                  <a:pt x="7855" y="9064"/>
                  <a:pt x="8315" y="8239"/>
                </a:cubicBezTo>
                <a:cubicBezTo>
                  <a:pt x="8454" y="7990"/>
                  <a:pt x="8559" y="7715"/>
                  <a:pt x="8641" y="7413"/>
                </a:cubicBezTo>
                <a:cubicBezTo>
                  <a:pt x="8692" y="7224"/>
                  <a:pt x="8758" y="6824"/>
                  <a:pt x="8775" y="6622"/>
                </a:cubicBezTo>
                <a:cubicBezTo>
                  <a:pt x="8806" y="6280"/>
                  <a:pt x="8788" y="5590"/>
                  <a:pt x="8775" y="5246"/>
                </a:cubicBezTo>
                <a:cubicBezTo>
                  <a:pt x="8768" y="5037"/>
                  <a:pt x="8741" y="4627"/>
                  <a:pt x="8719" y="4420"/>
                </a:cubicBezTo>
                <a:cubicBezTo>
                  <a:pt x="8699" y="4229"/>
                  <a:pt x="8664" y="3844"/>
                  <a:pt x="8618" y="3663"/>
                </a:cubicBezTo>
                <a:cubicBezTo>
                  <a:pt x="8545" y="3378"/>
                  <a:pt x="8324" y="2851"/>
                  <a:pt x="8214" y="2597"/>
                </a:cubicBezTo>
                <a:cubicBezTo>
                  <a:pt x="8152" y="2459"/>
                  <a:pt x="8011" y="2195"/>
                  <a:pt x="7944" y="2064"/>
                </a:cubicBezTo>
                <a:cubicBezTo>
                  <a:pt x="7857" y="1892"/>
                  <a:pt x="7695" y="1548"/>
                  <a:pt x="7596" y="1393"/>
                </a:cubicBezTo>
                <a:cubicBezTo>
                  <a:pt x="7449" y="1163"/>
                  <a:pt x="7123" y="736"/>
                  <a:pt x="6944" y="567"/>
                </a:cubicBezTo>
                <a:cubicBezTo>
                  <a:pt x="6776" y="409"/>
                  <a:pt x="6225" y="86"/>
                  <a:pt x="6225" y="86"/>
                </a:cubicBezTo>
                <a:cubicBezTo>
                  <a:pt x="6225" y="86"/>
                  <a:pt x="5779" y="-2"/>
                  <a:pt x="5629" y="0"/>
                </a:cubicBezTo>
                <a:close/>
                <a:moveTo>
                  <a:pt x="15978" y="0"/>
                </a:moveTo>
                <a:cubicBezTo>
                  <a:pt x="15828" y="-2"/>
                  <a:pt x="15382" y="86"/>
                  <a:pt x="15382" y="86"/>
                </a:cubicBezTo>
                <a:cubicBezTo>
                  <a:pt x="15382" y="86"/>
                  <a:pt x="14820" y="409"/>
                  <a:pt x="14652" y="567"/>
                </a:cubicBezTo>
                <a:cubicBezTo>
                  <a:pt x="14473" y="736"/>
                  <a:pt x="14159" y="1163"/>
                  <a:pt x="14012" y="1393"/>
                </a:cubicBezTo>
                <a:cubicBezTo>
                  <a:pt x="13912" y="1548"/>
                  <a:pt x="13739" y="1892"/>
                  <a:pt x="13652" y="2064"/>
                </a:cubicBezTo>
                <a:cubicBezTo>
                  <a:pt x="13585" y="2195"/>
                  <a:pt x="13455" y="2459"/>
                  <a:pt x="13394" y="2597"/>
                </a:cubicBezTo>
                <a:cubicBezTo>
                  <a:pt x="13283" y="2851"/>
                  <a:pt x="13062" y="3378"/>
                  <a:pt x="12989" y="3663"/>
                </a:cubicBezTo>
                <a:cubicBezTo>
                  <a:pt x="12943" y="3844"/>
                  <a:pt x="12897" y="4229"/>
                  <a:pt x="12877" y="4420"/>
                </a:cubicBezTo>
                <a:cubicBezTo>
                  <a:pt x="12855" y="4627"/>
                  <a:pt x="12828" y="5037"/>
                  <a:pt x="12821" y="5246"/>
                </a:cubicBezTo>
                <a:cubicBezTo>
                  <a:pt x="12808" y="5590"/>
                  <a:pt x="12790" y="6280"/>
                  <a:pt x="12821" y="6622"/>
                </a:cubicBezTo>
                <a:cubicBezTo>
                  <a:pt x="12838" y="6824"/>
                  <a:pt x="12904" y="7224"/>
                  <a:pt x="12955" y="7413"/>
                </a:cubicBezTo>
                <a:cubicBezTo>
                  <a:pt x="13037" y="7715"/>
                  <a:pt x="13154" y="7990"/>
                  <a:pt x="13292" y="8239"/>
                </a:cubicBezTo>
                <a:cubicBezTo>
                  <a:pt x="13753" y="9064"/>
                  <a:pt x="14453" y="9488"/>
                  <a:pt x="15158" y="9374"/>
                </a:cubicBezTo>
                <a:lnTo>
                  <a:pt x="15551" y="9047"/>
                </a:lnTo>
                <a:cubicBezTo>
                  <a:pt x="15813" y="9090"/>
                  <a:pt x="15936" y="9552"/>
                  <a:pt x="15776" y="9873"/>
                </a:cubicBezTo>
                <a:cubicBezTo>
                  <a:pt x="15683" y="10057"/>
                  <a:pt x="15516" y="10100"/>
                  <a:pt x="15394" y="10234"/>
                </a:cubicBezTo>
                <a:cubicBezTo>
                  <a:pt x="15270" y="10369"/>
                  <a:pt x="15189" y="10590"/>
                  <a:pt x="15034" y="10595"/>
                </a:cubicBezTo>
                <a:cubicBezTo>
                  <a:pt x="14946" y="10598"/>
                  <a:pt x="14865" y="10530"/>
                  <a:pt x="14832" y="10406"/>
                </a:cubicBezTo>
                <a:lnTo>
                  <a:pt x="14090" y="10010"/>
                </a:lnTo>
                <a:cubicBezTo>
                  <a:pt x="14090" y="10010"/>
                  <a:pt x="13591" y="10062"/>
                  <a:pt x="13427" y="10045"/>
                </a:cubicBezTo>
                <a:cubicBezTo>
                  <a:pt x="13313" y="10032"/>
                  <a:pt x="12978" y="9924"/>
                  <a:pt x="12978" y="9924"/>
                </a:cubicBezTo>
                <a:cubicBezTo>
                  <a:pt x="12978" y="9924"/>
                  <a:pt x="12936" y="9934"/>
                  <a:pt x="12888" y="9959"/>
                </a:cubicBezTo>
                <a:cubicBezTo>
                  <a:pt x="12840" y="9983"/>
                  <a:pt x="12789" y="10022"/>
                  <a:pt x="12764" y="10045"/>
                </a:cubicBezTo>
                <a:cubicBezTo>
                  <a:pt x="12698" y="10109"/>
                  <a:pt x="12589" y="10278"/>
                  <a:pt x="12540" y="10371"/>
                </a:cubicBezTo>
                <a:cubicBezTo>
                  <a:pt x="12426" y="10587"/>
                  <a:pt x="12234" y="11066"/>
                  <a:pt x="12158" y="11317"/>
                </a:cubicBezTo>
                <a:cubicBezTo>
                  <a:pt x="12086" y="11555"/>
                  <a:pt x="11981" y="12056"/>
                  <a:pt x="11955" y="12315"/>
                </a:cubicBezTo>
                <a:cubicBezTo>
                  <a:pt x="11945" y="12419"/>
                  <a:pt x="11920" y="12638"/>
                  <a:pt x="11955" y="12728"/>
                </a:cubicBezTo>
                <a:cubicBezTo>
                  <a:pt x="12014" y="12877"/>
                  <a:pt x="12243" y="12992"/>
                  <a:pt x="12349" y="13055"/>
                </a:cubicBezTo>
                <a:cubicBezTo>
                  <a:pt x="12544" y="13171"/>
                  <a:pt x="12936" y="13343"/>
                  <a:pt x="13135" y="13433"/>
                </a:cubicBezTo>
                <a:cubicBezTo>
                  <a:pt x="13325" y="13519"/>
                  <a:pt x="13671" y="13641"/>
                  <a:pt x="13865" y="13588"/>
                </a:cubicBezTo>
                <a:cubicBezTo>
                  <a:pt x="14028" y="13543"/>
                  <a:pt x="14191" y="13425"/>
                  <a:pt x="14326" y="13571"/>
                </a:cubicBezTo>
                <a:cubicBezTo>
                  <a:pt x="14566" y="13828"/>
                  <a:pt x="14328" y="14285"/>
                  <a:pt x="14225" y="14758"/>
                </a:cubicBezTo>
                <a:cubicBezTo>
                  <a:pt x="14115" y="15261"/>
                  <a:pt x="14121" y="16305"/>
                  <a:pt x="14090" y="16839"/>
                </a:cubicBezTo>
                <a:cubicBezTo>
                  <a:pt x="14071" y="17165"/>
                  <a:pt x="14055" y="17801"/>
                  <a:pt x="14045" y="18129"/>
                </a:cubicBezTo>
                <a:cubicBezTo>
                  <a:pt x="14036" y="18443"/>
                  <a:pt x="14008" y="19070"/>
                  <a:pt x="14000" y="19384"/>
                </a:cubicBezTo>
                <a:cubicBezTo>
                  <a:pt x="13991" y="19767"/>
                  <a:pt x="13995" y="20533"/>
                  <a:pt x="13989" y="20915"/>
                </a:cubicBezTo>
                <a:cubicBezTo>
                  <a:pt x="13988" y="21020"/>
                  <a:pt x="13980" y="21239"/>
                  <a:pt x="13978" y="21345"/>
                </a:cubicBezTo>
                <a:cubicBezTo>
                  <a:pt x="13976" y="21358"/>
                  <a:pt x="13978" y="21366"/>
                  <a:pt x="13978" y="21380"/>
                </a:cubicBezTo>
                <a:cubicBezTo>
                  <a:pt x="13978" y="21392"/>
                  <a:pt x="13976" y="21402"/>
                  <a:pt x="13978" y="21414"/>
                </a:cubicBezTo>
                <a:cubicBezTo>
                  <a:pt x="14111" y="21598"/>
                  <a:pt x="14516" y="21594"/>
                  <a:pt x="14652" y="21414"/>
                </a:cubicBezTo>
                <a:cubicBezTo>
                  <a:pt x="14955" y="21012"/>
                  <a:pt x="14854" y="20327"/>
                  <a:pt x="14764" y="19711"/>
                </a:cubicBezTo>
                <a:cubicBezTo>
                  <a:pt x="14501" y="17903"/>
                  <a:pt x="14703" y="16008"/>
                  <a:pt x="15337" y="14431"/>
                </a:cubicBezTo>
                <a:cubicBezTo>
                  <a:pt x="15347" y="15422"/>
                  <a:pt x="15480" y="16369"/>
                  <a:pt x="15708" y="17252"/>
                </a:cubicBezTo>
                <a:cubicBezTo>
                  <a:pt x="15975" y="18281"/>
                  <a:pt x="16395" y="19274"/>
                  <a:pt x="17068" y="19814"/>
                </a:cubicBezTo>
                <a:cubicBezTo>
                  <a:pt x="17289" y="19992"/>
                  <a:pt x="17519" y="20106"/>
                  <a:pt x="17764" y="20176"/>
                </a:cubicBezTo>
                <a:cubicBezTo>
                  <a:pt x="17984" y="20238"/>
                  <a:pt x="18430" y="20267"/>
                  <a:pt x="18652" y="20227"/>
                </a:cubicBezTo>
                <a:cubicBezTo>
                  <a:pt x="18849" y="20192"/>
                  <a:pt x="19235" y="20027"/>
                  <a:pt x="19416" y="19900"/>
                </a:cubicBezTo>
                <a:cubicBezTo>
                  <a:pt x="19655" y="19735"/>
                  <a:pt x="20075" y="19257"/>
                  <a:pt x="20281" y="19006"/>
                </a:cubicBezTo>
                <a:cubicBezTo>
                  <a:pt x="20434" y="18821"/>
                  <a:pt x="20729" y="18426"/>
                  <a:pt x="20854" y="18198"/>
                </a:cubicBezTo>
                <a:cubicBezTo>
                  <a:pt x="21021" y="17893"/>
                  <a:pt x="21324" y="17228"/>
                  <a:pt x="21416" y="16856"/>
                </a:cubicBezTo>
                <a:cubicBezTo>
                  <a:pt x="21512" y="16470"/>
                  <a:pt x="21554" y="15633"/>
                  <a:pt x="21574" y="15222"/>
                </a:cubicBezTo>
                <a:cubicBezTo>
                  <a:pt x="21598" y="14709"/>
                  <a:pt x="21596" y="13690"/>
                  <a:pt x="21596" y="13175"/>
                </a:cubicBezTo>
                <a:cubicBezTo>
                  <a:pt x="21596" y="12793"/>
                  <a:pt x="21581" y="12027"/>
                  <a:pt x="21574" y="11644"/>
                </a:cubicBezTo>
                <a:cubicBezTo>
                  <a:pt x="21566" y="11251"/>
                  <a:pt x="21553" y="10453"/>
                  <a:pt x="21517" y="10062"/>
                </a:cubicBezTo>
                <a:cubicBezTo>
                  <a:pt x="21471" y="9547"/>
                  <a:pt x="21325" y="8545"/>
                  <a:pt x="21225" y="8049"/>
                </a:cubicBezTo>
                <a:cubicBezTo>
                  <a:pt x="21124" y="7551"/>
                  <a:pt x="20873" y="6572"/>
                  <a:pt x="20720" y="6106"/>
                </a:cubicBezTo>
                <a:cubicBezTo>
                  <a:pt x="20563" y="5630"/>
                  <a:pt x="20188" y="4719"/>
                  <a:pt x="19989" y="4283"/>
                </a:cubicBezTo>
                <a:cubicBezTo>
                  <a:pt x="19800" y="3866"/>
                  <a:pt x="19388" y="3078"/>
                  <a:pt x="19169" y="2700"/>
                </a:cubicBezTo>
                <a:cubicBezTo>
                  <a:pt x="18986" y="2385"/>
                  <a:pt x="18604" y="1784"/>
                  <a:pt x="18394" y="1513"/>
                </a:cubicBezTo>
                <a:cubicBezTo>
                  <a:pt x="18186" y="1246"/>
                  <a:pt x="17748" y="738"/>
                  <a:pt x="17506" y="550"/>
                </a:cubicBezTo>
                <a:cubicBezTo>
                  <a:pt x="17307" y="396"/>
                  <a:pt x="16880" y="195"/>
                  <a:pt x="16663" y="120"/>
                </a:cubicBezTo>
                <a:cubicBezTo>
                  <a:pt x="16495" y="62"/>
                  <a:pt x="16150" y="2"/>
                  <a:pt x="15978" y="0"/>
                </a:cubicBezTo>
                <a:close/>
              </a:path>
            </a:pathLst>
          </a:custGeom>
          <a:solidFill>
            <a:srgbClr val="FFFFFF"/>
          </a:solidFill>
        </p:spPr>
        <p:txBody>
          <a:bodyPr lIns="38100" tIns="38100" rIns="38100" bIns="38100" anchor="ct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420" name="Shape 420"/>
          <p:cNvSpPr/>
          <p:nvPr>
            <p:ph type="body" sz="quarter" idx="19"/>
          </p:nvPr>
        </p:nvSpPr>
        <p:spPr>
          <a:xfrm>
            <a:off x="9648240" y="3292121"/>
            <a:ext cx="1016001" cy="1016001"/>
          </a:xfrm>
          <a:prstGeom prst="ellipse">
            <a:avLst/>
          </a:prstGeom>
          <a:solidFill>
            <a:srgbClr val="9342D6"/>
          </a:solidFill>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421" name="Shape 421"/>
          <p:cNvSpPr/>
          <p:nvPr>
            <p:ph type="body" sz="quarter" idx="20"/>
          </p:nvPr>
        </p:nvSpPr>
        <p:spPr>
          <a:xfrm>
            <a:off x="9965839" y="3494609"/>
            <a:ext cx="380802" cy="611024"/>
          </a:xfrm>
          <a:custGeom>
            <a:avLst/>
            <a:gdLst/>
            <a:ahLst/>
            <a:cxnLst>
              <a:cxn ang="0">
                <a:pos x="wd2" y="hd2"/>
              </a:cxn>
              <a:cxn ang="5400000">
                <a:pos x="wd2" y="hd2"/>
              </a:cxn>
              <a:cxn ang="10800000">
                <a:pos x="wd2" y="hd2"/>
              </a:cxn>
              <a:cxn ang="16200000">
                <a:pos x="wd2" y="hd2"/>
              </a:cxn>
            </a:cxnLst>
            <a:rect l="0" t="0" r="r" b="b"/>
            <a:pathLst>
              <a:path w="21600" h="21526" fill="norm" stroke="1" extrusionOk="0">
                <a:moveTo>
                  <a:pt x="21442" y="18044"/>
                </a:moveTo>
                <a:cubicBezTo>
                  <a:pt x="21391" y="18319"/>
                  <a:pt x="21180" y="19241"/>
                  <a:pt x="20977" y="19638"/>
                </a:cubicBezTo>
                <a:cubicBezTo>
                  <a:pt x="20580" y="20429"/>
                  <a:pt x="20218" y="20915"/>
                  <a:pt x="19871" y="21128"/>
                </a:cubicBezTo>
                <a:cubicBezTo>
                  <a:pt x="19573" y="21312"/>
                  <a:pt x="18748" y="21443"/>
                  <a:pt x="18739" y="21446"/>
                </a:cubicBezTo>
                <a:cubicBezTo>
                  <a:pt x="18531" y="21478"/>
                  <a:pt x="18120" y="21498"/>
                  <a:pt x="17761" y="21510"/>
                </a:cubicBezTo>
                <a:cubicBezTo>
                  <a:pt x="17402" y="21522"/>
                  <a:pt x="17095" y="21526"/>
                  <a:pt x="17095" y="21526"/>
                </a:cubicBezTo>
                <a:cubicBezTo>
                  <a:pt x="16361" y="21524"/>
                  <a:pt x="15703" y="21526"/>
                  <a:pt x="14813" y="21422"/>
                </a:cubicBezTo>
                <a:cubicBezTo>
                  <a:pt x="13924" y="21319"/>
                  <a:pt x="11604" y="21020"/>
                  <a:pt x="11295" y="20950"/>
                </a:cubicBezTo>
                <a:cubicBezTo>
                  <a:pt x="10678" y="20810"/>
                  <a:pt x="9498" y="20518"/>
                  <a:pt x="8921" y="20342"/>
                </a:cubicBezTo>
                <a:cubicBezTo>
                  <a:pt x="8588" y="20242"/>
                  <a:pt x="6645" y="19513"/>
                  <a:pt x="6355" y="19392"/>
                </a:cubicBezTo>
                <a:cubicBezTo>
                  <a:pt x="5937" y="19217"/>
                  <a:pt x="3946" y="18221"/>
                  <a:pt x="3702" y="18063"/>
                </a:cubicBezTo>
                <a:cubicBezTo>
                  <a:pt x="3413" y="17877"/>
                  <a:pt x="2107" y="16894"/>
                  <a:pt x="1970" y="16765"/>
                </a:cubicBezTo>
                <a:cubicBezTo>
                  <a:pt x="1731" y="16536"/>
                  <a:pt x="1338" y="16056"/>
                  <a:pt x="1150" y="15803"/>
                </a:cubicBezTo>
                <a:cubicBezTo>
                  <a:pt x="1053" y="15673"/>
                  <a:pt x="546" y="14900"/>
                  <a:pt x="486" y="14765"/>
                </a:cubicBezTo>
                <a:cubicBezTo>
                  <a:pt x="383" y="14542"/>
                  <a:pt x="177" y="14054"/>
                  <a:pt x="119" y="13794"/>
                </a:cubicBezTo>
                <a:cubicBezTo>
                  <a:pt x="56" y="13523"/>
                  <a:pt x="0" y="13019"/>
                  <a:pt x="0" y="12754"/>
                </a:cubicBezTo>
                <a:cubicBezTo>
                  <a:pt x="0" y="12430"/>
                  <a:pt x="66" y="11851"/>
                  <a:pt x="115" y="11506"/>
                </a:cubicBezTo>
                <a:cubicBezTo>
                  <a:pt x="163" y="11161"/>
                  <a:pt x="507" y="10512"/>
                  <a:pt x="858" y="9912"/>
                </a:cubicBezTo>
                <a:cubicBezTo>
                  <a:pt x="1209" y="9311"/>
                  <a:pt x="1672" y="8482"/>
                  <a:pt x="1825" y="8090"/>
                </a:cubicBezTo>
                <a:cubicBezTo>
                  <a:pt x="1978" y="7698"/>
                  <a:pt x="2108" y="6393"/>
                  <a:pt x="2129" y="6308"/>
                </a:cubicBezTo>
                <a:cubicBezTo>
                  <a:pt x="2146" y="6233"/>
                  <a:pt x="2169" y="6126"/>
                  <a:pt x="2191" y="6015"/>
                </a:cubicBezTo>
                <a:cubicBezTo>
                  <a:pt x="2228" y="5835"/>
                  <a:pt x="2736" y="4113"/>
                  <a:pt x="2763" y="4031"/>
                </a:cubicBezTo>
                <a:cubicBezTo>
                  <a:pt x="2816" y="3854"/>
                  <a:pt x="2981" y="3172"/>
                  <a:pt x="3195" y="3033"/>
                </a:cubicBezTo>
                <a:cubicBezTo>
                  <a:pt x="3409" y="2894"/>
                  <a:pt x="3979" y="2937"/>
                  <a:pt x="4150" y="2947"/>
                </a:cubicBezTo>
                <a:cubicBezTo>
                  <a:pt x="4328" y="2959"/>
                  <a:pt x="5419" y="3168"/>
                  <a:pt x="5950" y="3648"/>
                </a:cubicBezTo>
                <a:cubicBezTo>
                  <a:pt x="6445" y="4095"/>
                  <a:pt x="8034" y="4775"/>
                  <a:pt x="8409" y="4504"/>
                </a:cubicBezTo>
                <a:cubicBezTo>
                  <a:pt x="8783" y="4234"/>
                  <a:pt x="7964" y="3873"/>
                  <a:pt x="7329" y="3108"/>
                </a:cubicBezTo>
                <a:cubicBezTo>
                  <a:pt x="6845" y="2525"/>
                  <a:pt x="6834" y="2068"/>
                  <a:pt x="6625" y="1785"/>
                </a:cubicBezTo>
                <a:cubicBezTo>
                  <a:pt x="6416" y="1503"/>
                  <a:pt x="5999" y="1019"/>
                  <a:pt x="5981" y="995"/>
                </a:cubicBezTo>
                <a:cubicBezTo>
                  <a:pt x="5956" y="967"/>
                  <a:pt x="5940" y="943"/>
                  <a:pt x="5931" y="921"/>
                </a:cubicBezTo>
                <a:cubicBezTo>
                  <a:pt x="5922" y="898"/>
                  <a:pt x="5921" y="879"/>
                  <a:pt x="5927" y="860"/>
                </a:cubicBezTo>
                <a:cubicBezTo>
                  <a:pt x="5990" y="649"/>
                  <a:pt x="6470" y="392"/>
                  <a:pt x="6671" y="291"/>
                </a:cubicBezTo>
                <a:cubicBezTo>
                  <a:pt x="6825" y="214"/>
                  <a:pt x="7179" y="95"/>
                  <a:pt x="7386" y="61"/>
                </a:cubicBezTo>
                <a:cubicBezTo>
                  <a:pt x="7524" y="38"/>
                  <a:pt x="7733" y="13"/>
                  <a:pt x="7911" y="13"/>
                </a:cubicBezTo>
                <a:cubicBezTo>
                  <a:pt x="8049" y="13"/>
                  <a:pt x="8153" y="30"/>
                  <a:pt x="8232" y="57"/>
                </a:cubicBezTo>
                <a:cubicBezTo>
                  <a:pt x="8274" y="73"/>
                  <a:pt x="8336" y="191"/>
                  <a:pt x="8389" y="305"/>
                </a:cubicBezTo>
                <a:cubicBezTo>
                  <a:pt x="8442" y="420"/>
                  <a:pt x="8485" y="531"/>
                  <a:pt x="8489" y="534"/>
                </a:cubicBezTo>
                <a:cubicBezTo>
                  <a:pt x="8673" y="1223"/>
                  <a:pt x="8840" y="1622"/>
                  <a:pt x="9308" y="2084"/>
                </a:cubicBezTo>
                <a:cubicBezTo>
                  <a:pt x="10376" y="3137"/>
                  <a:pt x="11837" y="3382"/>
                  <a:pt x="10987" y="2493"/>
                </a:cubicBezTo>
                <a:cubicBezTo>
                  <a:pt x="10434" y="1915"/>
                  <a:pt x="9987" y="1310"/>
                  <a:pt x="9818" y="799"/>
                </a:cubicBezTo>
                <a:cubicBezTo>
                  <a:pt x="9832" y="738"/>
                  <a:pt x="9355" y="111"/>
                  <a:pt x="9946" y="18"/>
                </a:cubicBezTo>
                <a:cubicBezTo>
                  <a:pt x="10537" y="-74"/>
                  <a:pt x="10947" y="206"/>
                  <a:pt x="11063" y="317"/>
                </a:cubicBezTo>
                <a:cubicBezTo>
                  <a:pt x="11085" y="291"/>
                  <a:pt x="11115" y="265"/>
                  <a:pt x="11154" y="247"/>
                </a:cubicBezTo>
                <a:cubicBezTo>
                  <a:pt x="11302" y="178"/>
                  <a:pt x="11692" y="133"/>
                  <a:pt x="11919" y="170"/>
                </a:cubicBezTo>
                <a:cubicBezTo>
                  <a:pt x="12146" y="206"/>
                  <a:pt x="12532" y="373"/>
                  <a:pt x="12640" y="511"/>
                </a:cubicBezTo>
                <a:cubicBezTo>
                  <a:pt x="12733" y="625"/>
                  <a:pt x="12696" y="783"/>
                  <a:pt x="12658" y="948"/>
                </a:cubicBezTo>
                <a:cubicBezTo>
                  <a:pt x="12636" y="1046"/>
                  <a:pt x="12602" y="1181"/>
                  <a:pt x="12629" y="1241"/>
                </a:cubicBezTo>
                <a:lnTo>
                  <a:pt x="12640" y="1245"/>
                </a:lnTo>
                <a:cubicBezTo>
                  <a:pt x="12645" y="1247"/>
                  <a:pt x="12650" y="1248"/>
                  <a:pt x="12658" y="1250"/>
                </a:cubicBezTo>
                <a:cubicBezTo>
                  <a:pt x="12743" y="1274"/>
                  <a:pt x="13145" y="1279"/>
                  <a:pt x="13708" y="1395"/>
                </a:cubicBezTo>
                <a:cubicBezTo>
                  <a:pt x="14270" y="1511"/>
                  <a:pt x="14928" y="1843"/>
                  <a:pt x="15013" y="1882"/>
                </a:cubicBezTo>
                <a:cubicBezTo>
                  <a:pt x="15218" y="1973"/>
                  <a:pt x="15445" y="2079"/>
                  <a:pt x="15575" y="2154"/>
                </a:cubicBezTo>
                <a:cubicBezTo>
                  <a:pt x="15637" y="2191"/>
                  <a:pt x="15781" y="2294"/>
                  <a:pt x="15914" y="2392"/>
                </a:cubicBezTo>
                <a:cubicBezTo>
                  <a:pt x="16047" y="2489"/>
                  <a:pt x="16169" y="2581"/>
                  <a:pt x="16188" y="2595"/>
                </a:cubicBezTo>
                <a:cubicBezTo>
                  <a:pt x="16345" y="2709"/>
                  <a:pt x="16677" y="2977"/>
                  <a:pt x="16737" y="3088"/>
                </a:cubicBezTo>
                <a:cubicBezTo>
                  <a:pt x="16796" y="3200"/>
                  <a:pt x="16580" y="4085"/>
                  <a:pt x="16001" y="4346"/>
                </a:cubicBezTo>
                <a:cubicBezTo>
                  <a:pt x="14951" y="4821"/>
                  <a:pt x="17212" y="5168"/>
                  <a:pt x="17706" y="3615"/>
                </a:cubicBezTo>
                <a:cubicBezTo>
                  <a:pt x="17787" y="3651"/>
                  <a:pt x="18228" y="3918"/>
                  <a:pt x="18438" y="4188"/>
                </a:cubicBezTo>
                <a:cubicBezTo>
                  <a:pt x="18647" y="4458"/>
                  <a:pt x="18654" y="4621"/>
                  <a:pt x="18705" y="5110"/>
                </a:cubicBezTo>
                <a:cubicBezTo>
                  <a:pt x="18756" y="5599"/>
                  <a:pt x="18446" y="6119"/>
                  <a:pt x="18254" y="6308"/>
                </a:cubicBezTo>
                <a:cubicBezTo>
                  <a:pt x="18063" y="6497"/>
                  <a:pt x="17339" y="6772"/>
                  <a:pt x="17285" y="6851"/>
                </a:cubicBezTo>
                <a:cubicBezTo>
                  <a:pt x="17257" y="6890"/>
                  <a:pt x="17051" y="7172"/>
                  <a:pt x="16923" y="7507"/>
                </a:cubicBezTo>
                <a:cubicBezTo>
                  <a:pt x="16796" y="7842"/>
                  <a:pt x="16993" y="8471"/>
                  <a:pt x="17175" y="8606"/>
                </a:cubicBezTo>
                <a:cubicBezTo>
                  <a:pt x="17357" y="8742"/>
                  <a:pt x="18270" y="9398"/>
                  <a:pt x="18864" y="10121"/>
                </a:cubicBezTo>
                <a:cubicBezTo>
                  <a:pt x="19457" y="10845"/>
                  <a:pt x="20070" y="11984"/>
                  <a:pt x="20361" y="12674"/>
                </a:cubicBezTo>
                <a:cubicBezTo>
                  <a:pt x="20653" y="13364"/>
                  <a:pt x="21426" y="15265"/>
                  <a:pt x="21442" y="15356"/>
                </a:cubicBezTo>
                <a:cubicBezTo>
                  <a:pt x="21500" y="15754"/>
                  <a:pt x="21600" y="16452"/>
                  <a:pt x="21600" y="16599"/>
                </a:cubicBezTo>
                <a:cubicBezTo>
                  <a:pt x="21600" y="17002"/>
                  <a:pt x="21492" y="17769"/>
                  <a:pt x="21442" y="18044"/>
                </a:cubicBezTo>
                <a:close/>
              </a:path>
            </a:pathLst>
          </a:custGeom>
          <a:solidFill>
            <a:srgbClr val="FFFFFF"/>
          </a:solidFill>
        </p:spPr>
        <p:txBody>
          <a:bodyPr lIns="38100" tIns="38100" rIns="38100" bIns="38100" anchor="ct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422" name="Shape 422"/>
          <p:cNvSpPr/>
          <p:nvPr>
            <p:ph type="body" sz="quarter" idx="21"/>
          </p:nvPr>
        </p:nvSpPr>
        <p:spPr>
          <a:xfrm>
            <a:off x="2397618" y="3821462"/>
            <a:ext cx="1016001" cy="1016001"/>
          </a:xfrm>
          <a:prstGeom prst="ellipse">
            <a:avLst/>
          </a:prstGeom>
          <a:solidFill>
            <a:srgbClr val="9342D6"/>
          </a:solidFill>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423" name="Shape 423"/>
          <p:cNvSpPr/>
          <p:nvPr>
            <p:ph type="body" sz="quarter" idx="22"/>
          </p:nvPr>
        </p:nvSpPr>
        <p:spPr>
          <a:xfrm>
            <a:off x="2584680" y="4158615"/>
            <a:ext cx="648790" cy="443295"/>
          </a:xfrm>
          <a:custGeom>
            <a:avLst/>
            <a:gdLst/>
            <a:ahLst/>
            <a:cxnLst>
              <a:cxn ang="0">
                <a:pos x="wd2" y="hd2"/>
              </a:cxn>
              <a:cxn ang="5400000">
                <a:pos x="wd2" y="hd2"/>
              </a:cxn>
              <a:cxn ang="10800000">
                <a:pos x="wd2" y="hd2"/>
              </a:cxn>
              <a:cxn ang="16200000">
                <a:pos x="wd2" y="hd2"/>
              </a:cxn>
            </a:cxnLst>
            <a:rect l="0" t="0" r="r" b="b"/>
            <a:pathLst>
              <a:path w="21538" h="21588" fill="norm" stroke="1" extrusionOk="0">
                <a:moveTo>
                  <a:pt x="21419" y="3584"/>
                </a:moveTo>
                <a:cubicBezTo>
                  <a:pt x="21357" y="3425"/>
                  <a:pt x="21314" y="3249"/>
                  <a:pt x="21237" y="3104"/>
                </a:cubicBezTo>
                <a:cubicBezTo>
                  <a:pt x="21110" y="2866"/>
                  <a:pt x="20913" y="2746"/>
                  <a:pt x="20720" y="2640"/>
                </a:cubicBezTo>
                <a:cubicBezTo>
                  <a:pt x="20470" y="2504"/>
                  <a:pt x="20218" y="2380"/>
                  <a:pt x="19966" y="2253"/>
                </a:cubicBezTo>
                <a:cubicBezTo>
                  <a:pt x="19731" y="2134"/>
                  <a:pt x="19496" y="2012"/>
                  <a:pt x="19256" y="1914"/>
                </a:cubicBezTo>
                <a:cubicBezTo>
                  <a:pt x="18970" y="1797"/>
                  <a:pt x="18678" y="1715"/>
                  <a:pt x="18389" y="1621"/>
                </a:cubicBezTo>
                <a:cubicBezTo>
                  <a:pt x="18235" y="1570"/>
                  <a:pt x="18082" y="1517"/>
                  <a:pt x="17926" y="1483"/>
                </a:cubicBezTo>
                <a:cubicBezTo>
                  <a:pt x="17643" y="1421"/>
                  <a:pt x="17356" y="1426"/>
                  <a:pt x="17071" y="1419"/>
                </a:cubicBezTo>
                <a:cubicBezTo>
                  <a:pt x="16915" y="1416"/>
                  <a:pt x="16759" y="1409"/>
                  <a:pt x="16604" y="1419"/>
                </a:cubicBezTo>
                <a:cubicBezTo>
                  <a:pt x="16301" y="1439"/>
                  <a:pt x="16003" y="1521"/>
                  <a:pt x="15707" y="1608"/>
                </a:cubicBezTo>
                <a:cubicBezTo>
                  <a:pt x="15253" y="1740"/>
                  <a:pt x="14800" y="1883"/>
                  <a:pt x="14340" y="1959"/>
                </a:cubicBezTo>
                <a:cubicBezTo>
                  <a:pt x="14076" y="2002"/>
                  <a:pt x="13809" y="2024"/>
                  <a:pt x="13544" y="2061"/>
                </a:cubicBezTo>
                <a:cubicBezTo>
                  <a:pt x="13330" y="2090"/>
                  <a:pt x="13117" y="2130"/>
                  <a:pt x="12902" y="2155"/>
                </a:cubicBezTo>
                <a:cubicBezTo>
                  <a:pt x="12645" y="2184"/>
                  <a:pt x="12387" y="2191"/>
                  <a:pt x="12130" y="2155"/>
                </a:cubicBezTo>
                <a:cubicBezTo>
                  <a:pt x="11916" y="2125"/>
                  <a:pt x="11705" y="2066"/>
                  <a:pt x="11494" y="2004"/>
                </a:cubicBezTo>
                <a:cubicBezTo>
                  <a:pt x="11356" y="1964"/>
                  <a:pt x="11218" y="1922"/>
                  <a:pt x="11082" y="1868"/>
                </a:cubicBezTo>
                <a:cubicBezTo>
                  <a:pt x="10808" y="1759"/>
                  <a:pt x="10545" y="1600"/>
                  <a:pt x="10286" y="1432"/>
                </a:cubicBezTo>
                <a:cubicBezTo>
                  <a:pt x="10009" y="1253"/>
                  <a:pt x="9735" y="1063"/>
                  <a:pt x="9446" y="935"/>
                </a:cubicBezTo>
                <a:cubicBezTo>
                  <a:pt x="9234" y="840"/>
                  <a:pt x="9015" y="780"/>
                  <a:pt x="8806" y="670"/>
                </a:cubicBezTo>
                <a:cubicBezTo>
                  <a:pt x="8605" y="564"/>
                  <a:pt x="8417" y="414"/>
                  <a:pt x="8219" y="297"/>
                </a:cubicBezTo>
                <a:cubicBezTo>
                  <a:pt x="8015" y="178"/>
                  <a:pt x="7801" y="95"/>
                  <a:pt x="7583" y="50"/>
                </a:cubicBezTo>
                <a:cubicBezTo>
                  <a:pt x="7353" y="2"/>
                  <a:pt x="7120" y="-3"/>
                  <a:pt x="6887" y="2"/>
                </a:cubicBezTo>
                <a:cubicBezTo>
                  <a:pt x="6625" y="8"/>
                  <a:pt x="6363" y="26"/>
                  <a:pt x="6101" y="39"/>
                </a:cubicBezTo>
                <a:cubicBezTo>
                  <a:pt x="5816" y="53"/>
                  <a:pt x="5529" y="60"/>
                  <a:pt x="5246" y="116"/>
                </a:cubicBezTo>
                <a:cubicBezTo>
                  <a:pt x="5053" y="154"/>
                  <a:pt x="4864" y="213"/>
                  <a:pt x="4675" y="277"/>
                </a:cubicBezTo>
                <a:cubicBezTo>
                  <a:pt x="4387" y="373"/>
                  <a:pt x="4102" y="478"/>
                  <a:pt x="3818" y="596"/>
                </a:cubicBezTo>
                <a:cubicBezTo>
                  <a:pt x="3559" y="703"/>
                  <a:pt x="3302" y="821"/>
                  <a:pt x="3045" y="941"/>
                </a:cubicBezTo>
                <a:cubicBezTo>
                  <a:pt x="2751" y="1078"/>
                  <a:pt x="2456" y="1219"/>
                  <a:pt x="2181" y="1425"/>
                </a:cubicBezTo>
                <a:cubicBezTo>
                  <a:pt x="1981" y="1575"/>
                  <a:pt x="1794" y="1756"/>
                  <a:pt x="1600" y="1923"/>
                </a:cubicBezTo>
                <a:cubicBezTo>
                  <a:pt x="1421" y="2077"/>
                  <a:pt x="1237" y="2218"/>
                  <a:pt x="1070" y="2401"/>
                </a:cubicBezTo>
                <a:cubicBezTo>
                  <a:pt x="912" y="2574"/>
                  <a:pt x="773" y="2781"/>
                  <a:pt x="648" y="3004"/>
                </a:cubicBezTo>
                <a:cubicBezTo>
                  <a:pt x="558" y="3163"/>
                  <a:pt x="475" y="3329"/>
                  <a:pt x="402" y="3505"/>
                </a:cubicBezTo>
                <a:cubicBezTo>
                  <a:pt x="328" y="3684"/>
                  <a:pt x="265" y="3872"/>
                  <a:pt x="213" y="4067"/>
                </a:cubicBezTo>
                <a:cubicBezTo>
                  <a:pt x="147" y="4316"/>
                  <a:pt x="100" y="4574"/>
                  <a:pt x="68" y="4837"/>
                </a:cubicBezTo>
                <a:cubicBezTo>
                  <a:pt x="42" y="5040"/>
                  <a:pt x="25" y="5246"/>
                  <a:pt x="14" y="5452"/>
                </a:cubicBezTo>
                <a:cubicBezTo>
                  <a:pt x="-11" y="5938"/>
                  <a:pt x="-1" y="6427"/>
                  <a:pt x="34" y="6911"/>
                </a:cubicBezTo>
                <a:cubicBezTo>
                  <a:pt x="55" y="7197"/>
                  <a:pt x="84" y="7481"/>
                  <a:pt x="113" y="7765"/>
                </a:cubicBezTo>
                <a:cubicBezTo>
                  <a:pt x="155" y="8173"/>
                  <a:pt x="197" y="8580"/>
                  <a:pt x="240" y="8988"/>
                </a:cubicBezTo>
                <a:cubicBezTo>
                  <a:pt x="284" y="9414"/>
                  <a:pt x="329" y="9841"/>
                  <a:pt x="361" y="10269"/>
                </a:cubicBezTo>
                <a:cubicBezTo>
                  <a:pt x="397" y="10742"/>
                  <a:pt x="418" y="11216"/>
                  <a:pt x="430" y="11691"/>
                </a:cubicBezTo>
                <a:cubicBezTo>
                  <a:pt x="447" y="12340"/>
                  <a:pt x="446" y="12991"/>
                  <a:pt x="508" y="13634"/>
                </a:cubicBezTo>
                <a:cubicBezTo>
                  <a:pt x="560" y="14182"/>
                  <a:pt x="657" y="14720"/>
                  <a:pt x="691" y="15271"/>
                </a:cubicBezTo>
                <a:cubicBezTo>
                  <a:pt x="728" y="15884"/>
                  <a:pt x="686" y="16501"/>
                  <a:pt x="700" y="17116"/>
                </a:cubicBezTo>
                <a:cubicBezTo>
                  <a:pt x="708" y="17495"/>
                  <a:pt x="738" y="17872"/>
                  <a:pt x="781" y="18246"/>
                </a:cubicBezTo>
                <a:cubicBezTo>
                  <a:pt x="832" y="18683"/>
                  <a:pt x="901" y="19114"/>
                  <a:pt x="968" y="19546"/>
                </a:cubicBezTo>
                <a:cubicBezTo>
                  <a:pt x="1014" y="19846"/>
                  <a:pt x="1060" y="20147"/>
                  <a:pt x="1130" y="20437"/>
                </a:cubicBezTo>
                <a:cubicBezTo>
                  <a:pt x="1207" y="20751"/>
                  <a:pt x="1313" y="21054"/>
                  <a:pt x="1489" y="21266"/>
                </a:cubicBezTo>
                <a:cubicBezTo>
                  <a:pt x="1611" y="21414"/>
                  <a:pt x="1758" y="21507"/>
                  <a:pt x="1914" y="21552"/>
                </a:cubicBezTo>
                <a:cubicBezTo>
                  <a:pt x="2071" y="21597"/>
                  <a:pt x="2233" y="21591"/>
                  <a:pt x="2393" y="21584"/>
                </a:cubicBezTo>
                <a:cubicBezTo>
                  <a:pt x="2665" y="21571"/>
                  <a:pt x="2940" y="21553"/>
                  <a:pt x="3201" y="21438"/>
                </a:cubicBezTo>
                <a:cubicBezTo>
                  <a:pt x="3403" y="21349"/>
                  <a:pt x="3590" y="21203"/>
                  <a:pt x="3783" y="21080"/>
                </a:cubicBezTo>
                <a:cubicBezTo>
                  <a:pt x="3996" y="20945"/>
                  <a:pt x="4216" y="20836"/>
                  <a:pt x="4427" y="20697"/>
                </a:cubicBezTo>
                <a:cubicBezTo>
                  <a:pt x="4618" y="20573"/>
                  <a:pt x="4802" y="20424"/>
                  <a:pt x="4964" y="20232"/>
                </a:cubicBezTo>
                <a:cubicBezTo>
                  <a:pt x="5168" y="19990"/>
                  <a:pt x="5333" y="19688"/>
                  <a:pt x="5491" y="19381"/>
                </a:cubicBezTo>
                <a:cubicBezTo>
                  <a:pt x="5548" y="19270"/>
                  <a:pt x="5604" y="19158"/>
                  <a:pt x="5670" y="19060"/>
                </a:cubicBezTo>
                <a:cubicBezTo>
                  <a:pt x="5782" y="18895"/>
                  <a:pt x="5920" y="18775"/>
                  <a:pt x="6047" y="18635"/>
                </a:cubicBezTo>
                <a:cubicBezTo>
                  <a:pt x="6153" y="18518"/>
                  <a:pt x="6253" y="18386"/>
                  <a:pt x="6373" y="18303"/>
                </a:cubicBezTo>
                <a:cubicBezTo>
                  <a:pt x="6471" y="18236"/>
                  <a:pt x="6577" y="18204"/>
                  <a:pt x="6683" y="18170"/>
                </a:cubicBezTo>
                <a:cubicBezTo>
                  <a:pt x="6877" y="18108"/>
                  <a:pt x="7070" y="18038"/>
                  <a:pt x="7265" y="17980"/>
                </a:cubicBezTo>
                <a:cubicBezTo>
                  <a:pt x="7574" y="17888"/>
                  <a:pt x="7886" y="17826"/>
                  <a:pt x="8196" y="17737"/>
                </a:cubicBezTo>
                <a:cubicBezTo>
                  <a:pt x="8437" y="17667"/>
                  <a:pt x="8676" y="17580"/>
                  <a:pt x="8905" y="17450"/>
                </a:cubicBezTo>
                <a:cubicBezTo>
                  <a:pt x="9111" y="17333"/>
                  <a:pt x="9308" y="17182"/>
                  <a:pt x="9508" y="17041"/>
                </a:cubicBezTo>
                <a:cubicBezTo>
                  <a:pt x="9707" y="16901"/>
                  <a:pt x="9911" y="16770"/>
                  <a:pt x="10086" y="16574"/>
                </a:cubicBezTo>
                <a:cubicBezTo>
                  <a:pt x="10246" y="16396"/>
                  <a:pt x="10377" y="16171"/>
                  <a:pt x="10518" y="15962"/>
                </a:cubicBezTo>
                <a:cubicBezTo>
                  <a:pt x="10647" y="15771"/>
                  <a:pt x="10788" y="15563"/>
                  <a:pt x="10766" y="15300"/>
                </a:cubicBezTo>
                <a:cubicBezTo>
                  <a:pt x="10736" y="14923"/>
                  <a:pt x="10725" y="14462"/>
                  <a:pt x="10904" y="14586"/>
                </a:cubicBezTo>
                <a:cubicBezTo>
                  <a:pt x="10921" y="14598"/>
                  <a:pt x="10935" y="14618"/>
                  <a:pt x="10948" y="14638"/>
                </a:cubicBezTo>
                <a:cubicBezTo>
                  <a:pt x="11031" y="14771"/>
                  <a:pt x="11091" y="14931"/>
                  <a:pt x="11144" y="15093"/>
                </a:cubicBezTo>
                <a:cubicBezTo>
                  <a:pt x="11209" y="15294"/>
                  <a:pt x="11266" y="15501"/>
                  <a:pt x="11309" y="15715"/>
                </a:cubicBezTo>
                <a:cubicBezTo>
                  <a:pt x="11350" y="15922"/>
                  <a:pt x="11377" y="16135"/>
                  <a:pt x="11421" y="16340"/>
                </a:cubicBezTo>
                <a:cubicBezTo>
                  <a:pt x="11482" y="16628"/>
                  <a:pt x="11576" y="16899"/>
                  <a:pt x="11645" y="17183"/>
                </a:cubicBezTo>
                <a:cubicBezTo>
                  <a:pt x="11690" y="17366"/>
                  <a:pt x="11729" y="17563"/>
                  <a:pt x="11837" y="17677"/>
                </a:cubicBezTo>
                <a:cubicBezTo>
                  <a:pt x="11906" y="17752"/>
                  <a:pt x="11993" y="17776"/>
                  <a:pt x="12077" y="17806"/>
                </a:cubicBezTo>
                <a:cubicBezTo>
                  <a:pt x="12160" y="17836"/>
                  <a:pt x="12252" y="17865"/>
                  <a:pt x="12312" y="17779"/>
                </a:cubicBezTo>
                <a:cubicBezTo>
                  <a:pt x="12385" y="17675"/>
                  <a:pt x="12345" y="17510"/>
                  <a:pt x="12312" y="17362"/>
                </a:cubicBezTo>
                <a:cubicBezTo>
                  <a:pt x="12280" y="17222"/>
                  <a:pt x="12266" y="17076"/>
                  <a:pt x="12254" y="16930"/>
                </a:cubicBezTo>
                <a:cubicBezTo>
                  <a:pt x="12245" y="16818"/>
                  <a:pt x="12237" y="16705"/>
                  <a:pt x="12231" y="16592"/>
                </a:cubicBezTo>
                <a:cubicBezTo>
                  <a:pt x="12223" y="16443"/>
                  <a:pt x="12218" y="16293"/>
                  <a:pt x="12223" y="16144"/>
                </a:cubicBezTo>
                <a:cubicBezTo>
                  <a:pt x="12230" y="15930"/>
                  <a:pt x="12256" y="15718"/>
                  <a:pt x="12309" y="15518"/>
                </a:cubicBezTo>
                <a:cubicBezTo>
                  <a:pt x="12379" y="15252"/>
                  <a:pt x="12457" y="14948"/>
                  <a:pt x="12312" y="14791"/>
                </a:cubicBezTo>
                <a:cubicBezTo>
                  <a:pt x="12187" y="14657"/>
                  <a:pt x="12093" y="14423"/>
                  <a:pt x="12198" y="14412"/>
                </a:cubicBezTo>
                <a:cubicBezTo>
                  <a:pt x="12212" y="14410"/>
                  <a:pt x="12225" y="14418"/>
                  <a:pt x="12238" y="14425"/>
                </a:cubicBezTo>
                <a:cubicBezTo>
                  <a:pt x="12469" y="14559"/>
                  <a:pt x="12723" y="14526"/>
                  <a:pt x="12968" y="14467"/>
                </a:cubicBezTo>
                <a:cubicBezTo>
                  <a:pt x="13218" y="14407"/>
                  <a:pt x="13465" y="14321"/>
                  <a:pt x="13708" y="14210"/>
                </a:cubicBezTo>
                <a:cubicBezTo>
                  <a:pt x="14124" y="14021"/>
                  <a:pt x="14523" y="13760"/>
                  <a:pt x="14907" y="13460"/>
                </a:cubicBezTo>
                <a:cubicBezTo>
                  <a:pt x="15193" y="13237"/>
                  <a:pt x="15470" y="12993"/>
                  <a:pt x="15749" y="12751"/>
                </a:cubicBezTo>
                <a:cubicBezTo>
                  <a:pt x="15997" y="12536"/>
                  <a:pt x="16247" y="12322"/>
                  <a:pt x="16466" y="12046"/>
                </a:cubicBezTo>
                <a:cubicBezTo>
                  <a:pt x="16703" y="11746"/>
                  <a:pt x="16896" y="11381"/>
                  <a:pt x="17068" y="10998"/>
                </a:cubicBezTo>
                <a:cubicBezTo>
                  <a:pt x="17200" y="10706"/>
                  <a:pt x="17319" y="10404"/>
                  <a:pt x="17450" y="10112"/>
                </a:cubicBezTo>
                <a:cubicBezTo>
                  <a:pt x="17739" y="9468"/>
                  <a:pt x="18080" y="8877"/>
                  <a:pt x="18346" y="8212"/>
                </a:cubicBezTo>
                <a:cubicBezTo>
                  <a:pt x="18467" y="7908"/>
                  <a:pt x="18572" y="7590"/>
                  <a:pt x="18691" y="7284"/>
                </a:cubicBezTo>
                <a:cubicBezTo>
                  <a:pt x="18819" y="6959"/>
                  <a:pt x="18963" y="6650"/>
                  <a:pt x="19097" y="6331"/>
                </a:cubicBezTo>
                <a:cubicBezTo>
                  <a:pt x="19234" y="6002"/>
                  <a:pt x="19360" y="5662"/>
                  <a:pt x="19529" y="5367"/>
                </a:cubicBezTo>
                <a:cubicBezTo>
                  <a:pt x="19672" y="5116"/>
                  <a:pt x="19843" y="4903"/>
                  <a:pt x="20030" y="4725"/>
                </a:cubicBezTo>
                <a:cubicBezTo>
                  <a:pt x="20167" y="4594"/>
                  <a:pt x="20312" y="4484"/>
                  <a:pt x="20456" y="4372"/>
                </a:cubicBezTo>
                <a:cubicBezTo>
                  <a:pt x="20609" y="4254"/>
                  <a:pt x="20770" y="4134"/>
                  <a:pt x="20941" y="4169"/>
                </a:cubicBezTo>
                <a:cubicBezTo>
                  <a:pt x="21150" y="4211"/>
                  <a:pt x="21387" y="4430"/>
                  <a:pt x="21507" y="4169"/>
                </a:cubicBezTo>
                <a:cubicBezTo>
                  <a:pt x="21589" y="3990"/>
                  <a:pt x="21495" y="3777"/>
                  <a:pt x="21419" y="3584"/>
                </a:cubicBezTo>
                <a:close/>
              </a:path>
            </a:pathLst>
          </a:custGeom>
          <a:solidFill>
            <a:srgbClr val="FFFFFF"/>
          </a:solidFill>
        </p:spPr>
        <p:txBody>
          <a:bodyPr lIns="38100" tIns="38100" rIns="38100" bIns="38100" anchor="ct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424" name="Shape 424"/>
          <p:cNvSpPr/>
          <p:nvPr>
            <p:ph type="body" sz="quarter" idx="23"/>
          </p:nvPr>
        </p:nvSpPr>
        <p:spPr>
          <a:xfrm>
            <a:off x="3414803" y="2356640"/>
            <a:ext cx="1016001" cy="1016001"/>
          </a:xfrm>
          <a:prstGeom prst="ellipse">
            <a:avLst/>
          </a:prstGeom>
          <a:solidFill>
            <a:srgbClr val="9342D6"/>
          </a:solidFill>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425" name="Shape 425"/>
          <p:cNvSpPr/>
          <p:nvPr>
            <p:ph type="body" sz="quarter" idx="24"/>
          </p:nvPr>
        </p:nvSpPr>
        <p:spPr>
          <a:xfrm>
            <a:off x="3622706" y="2578647"/>
            <a:ext cx="600198" cy="546586"/>
          </a:xfrm>
          <a:custGeom>
            <a:avLst/>
            <a:gdLst/>
            <a:ahLst/>
            <a:cxnLst>
              <a:cxn ang="0">
                <a:pos x="wd2" y="hd2"/>
              </a:cxn>
              <a:cxn ang="5400000">
                <a:pos x="wd2" y="hd2"/>
              </a:cxn>
              <a:cxn ang="10800000">
                <a:pos x="wd2" y="hd2"/>
              </a:cxn>
              <a:cxn ang="16200000">
                <a:pos x="wd2" y="hd2"/>
              </a:cxn>
            </a:cxnLst>
            <a:rect l="0" t="0" r="r" b="b"/>
            <a:pathLst>
              <a:path w="21483" h="21595" fill="norm" stroke="1" extrusionOk="0">
                <a:moveTo>
                  <a:pt x="21462" y="18122"/>
                </a:moveTo>
                <a:cubicBezTo>
                  <a:pt x="21457" y="18010"/>
                  <a:pt x="21453" y="17908"/>
                  <a:pt x="21451" y="17818"/>
                </a:cubicBezTo>
                <a:cubicBezTo>
                  <a:pt x="21434" y="17190"/>
                  <a:pt x="21245" y="16086"/>
                  <a:pt x="21107" y="15279"/>
                </a:cubicBezTo>
                <a:cubicBezTo>
                  <a:pt x="21073" y="15086"/>
                  <a:pt x="21044" y="14910"/>
                  <a:pt x="21019" y="14763"/>
                </a:cubicBezTo>
                <a:lnTo>
                  <a:pt x="21018" y="14750"/>
                </a:lnTo>
                <a:cubicBezTo>
                  <a:pt x="20898" y="14013"/>
                  <a:pt x="20675" y="12641"/>
                  <a:pt x="20501" y="11952"/>
                </a:cubicBezTo>
                <a:cubicBezTo>
                  <a:pt x="20447" y="11735"/>
                  <a:pt x="20338" y="11414"/>
                  <a:pt x="20232" y="11102"/>
                </a:cubicBezTo>
                <a:cubicBezTo>
                  <a:pt x="20151" y="10863"/>
                  <a:pt x="20074" y="10636"/>
                  <a:pt x="20029" y="10477"/>
                </a:cubicBezTo>
                <a:cubicBezTo>
                  <a:pt x="19981" y="10310"/>
                  <a:pt x="19926" y="10069"/>
                  <a:pt x="19869" y="9815"/>
                </a:cubicBezTo>
                <a:cubicBezTo>
                  <a:pt x="19780" y="9421"/>
                  <a:pt x="19688" y="9014"/>
                  <a:pt x="19596" y="8760"/>
                </a:cubicBezTo>
                <a:cubicBezTo>
                  <a:pt x="19381" y="8167"/>
                  <a:pt x="18820" y="7053"/>
                  <a:pt x="18513" y="6510"/>
                </a:cubicBezTo>
                <a:cubicBezTo>
                  <a:pt x="18110" y="5798"/>
                  <a:pt x="17207" y="4441"/>
                  <a:pt x="16701" y="3746"/>
                </a:cubicBezTo>
                <a:cubicBezTo>
                  <a:pt x="16648" y="3674"/>
                  <a:pt x="16588" y="3589"/>
                  <a:pt x="16523" y="3499"/>
                </a:cubicBezTo>
                <a:cubicBezTo>
                  <a:pt x="16130" y="2959"/>
                  <a:pt x="15536" y="2187"/>
                  <a:pt x="15132" y="1825"/>
                </a:cubicBezTo>
                <a:cubicBezTo>
                  <a:pt x="14874" y="1594"/>
                  <a:pt x="14346" y="1199"/>
                  <a:pt x="13999" y="1139"/>
                </a:cubicBezTo>
                <a:cubicBezTo>
                  <a:pt x="13711" y="1090"/>
                  <a:pt x="13133" y="1173"/>
                  <a:pt x="12894" y="1404"/>
                </a:cubicBezTo>
                <a:cubicBezTo>
                  <a:pt x="12578" y="1708"/>
                  <a:pt x="12419" y="2557"/>
                  <a:pt x="12320" y="3066"/>
                </a:cubicBezTo>
                <a:lnTo>
                  <a:pt x="12300" y="3179"/>
                </a:lnTo>
                <a:cubicBezTo>
                  <a:pt x="12216" y="3620"/>
                  <a:pt x="12207" y="4268"/>
                  <a:pt x="12197" y="4953"/>
                </a:cubicBezTo>
                <a:cubicBezTo>
                  <a:pt x="12187" y="5637"/>
                  <a:pt x="12177" y="6344"/>
                  <a:pt x="12086" y="6783"/>
                </a:cubicBezTo>
                <a:cubicBezTo>
                  <a:pt x="12083" y="6792"/>
                  <a:pt x="12081" y="6800"/>
                  <a:pt x="12079" y="6808"/>
                </a:cubicBezTo>
                <a:cubicBezTo>
                  <a:pt x="12076" y="6817"/>
                  <a:pt x="12074" y="6825"/>
                  <a:pt x="12071" y="6834"/>
                </a:cubicBezTo>
                <a:lnTo>
                  <a:pt x="11470" y="6580"/>
                </a:lnTo>
                <a:lnTo>
                  <a:pt x="11470" y="362"/>
                </a:lnTo>
                <a:lnTo>
                  <a:pt x="11424" y="327"/>
                </a:lnTo>
                <a:cubicBezTo>
                  <a:pt x="11352" y="273"/>
                  <a:pt x="10982" y="0"/>
                  <a:pt x="10763" y="0"/>
                </a:cubicBezTo>
                <a:cubicBezTo>
                  <a:pt x="10543" y="0"/>
                  <a:pt x="10173" y="273"/>
                  <a:pt x="10101" y="327"/>
                </a:cubicBezTo>
                <a:lnTo>
                  <a:pt x="10055" y="362"/>
                </a:lnTo>
                <a:lnTo>
                  <a:pt x="10055" y="6960"/>
                </a:lnTo>
                <a:lnTo>
                  <a:pt x="9513" y="7128"/>
                </a:lnTo>
                <a:cubicBezTo>
                  <a:pt x="9462" y="6997"/>
                  <a:pt x="9418" y="6874"/>
                  <a:pt x="9397" y="6783"/>
                </a:cubicBezTo>
                <a:cubicBezTo>
                  <a:pt x="9276" y="6286"/>
                  <a:pt x="9237" y="5611"/>
                  <a:pt x="9285" y="4953"/>
                </a:cubicBezTo>
                <a:cubicBezTo>
                  <a:pt x="9387" y="3538"/>
                  <a:pt x="9448" y="2077"/>
                  <a:pt x="8588" y="1404"/>
                </a:cubicBezTo>
                <a:cubicBezTo>
                  <a:pt x="8315" y="1190"/>
                  <a:pt x="7799" y="1110"/>
                  <a:pt x="7483" y="1139"/>
                </a:cubicBezTo>
                <a:cubicBezTo>
                  <a:pt x="6915" y="1193"/>
                  <a:pt x="6387" y="1458"/>
                  <a:pt x="5924" y="1825"/>
                </a:cubicBezTo>
                <a:cubicBezTo>
                  <a:pt x="4497" y="2953"/>
                  <a:pt x="3837" y="4837"/>
                  <a:pt x="2969" y="6510"/>
                </a:cubicBezTo>
                <a:cubicBezTo>
                  <a:pt x="2664" y="7099"/>
                  <a:pt x="2116" y="8132"/>
                  <a:pt x="1887" y="8760"/>
                </a:cubicBezTo>
                <a:cubicBezTo>
                  <a:pt x="1794" y="9015"/>
                  <a:pt x="1702" y="9421"/>
                  <a:pt x="1614" y="9815"/>
                </a:cubicBezTo>
                <a:cubicBezTo>
                  <a:pt x="1556" y="10069"/>
                  <a:pt x="1502" y="10310"/>
                  <a:pt x="1454" y="10477"/>
                </a:cubicBezTo>
                <a:cubicBezTo>
                  <a:pt x="1408" y="10636"/>
                  <a:pt x="1331" y="10863"/>
                  <a:pt x="1250" y="11102"/>
                </a:cubicBezTo>
                <a:cubicBezTo>
                  <a:pt x="1144" y="11414"/>
                  <a:pt x="1035" y="11736"/>
                  <a:pt x="981" y="11952"/>
                </a:cubicBezTo>
                <a:cubicBezTo>
                  <a:pt x="807" y="12642"/>
                  <a:pt x="584" y="14013"/>
                  <a:pt x="465" y="14750"/>
                </a:cubicBezTo>
                <a:lnTo>
                  <a:pt x="462" y="14763"/>
                </a:lnTo>
                <a:cubicBezTo>
                  <a:pt x="439" y="14910"/>
                  <a:pt x="409" y="15086"/>
                  <a:pt x="376" y="15279"/>
                </a:cubicBezTo>
                <a:cubicBezTo>
                  <a:pt x="237" y="16086"/>
                  <a:pt x="48" y="17190"/>
                  <a:pt x="31" y="17818"/>
                </a:cubicBezTo>
                <a:cubicBezTo>
                  <a:pt x="29" y="17908"/>
                  <a:pt x="25" y="18010"/>
                  <a:pt x="21" y="18122"/>
                </a:cubicBezTo>
                <a:cubicBezTo>
                  <a:pt x="-11" y="18980"/>
                  <a:pt x="-59" y="20276"/>
                  <a:pt x="310" y="20833"/>
                </a:cubicBezTo>
                <a:cubicBezTo>
                  <a:pt x="574" y="21233"/>
                  <a:pt x="1453" y="21570"/>
                  <a:pt x="1894" y="21594"/>
                </a:cubicBezTo>
                <a:cubicBezTo>
                  <a:pt x="1911" y="21594"/>
                  <a:pt x="1928" y="21595"/>
                  <a:pt x="1945" y="21595"/>
                </a:cubicBezTo>
                <a:cubicBezTo>
                  <a:pt x="2540" y="21600"/>
                  <a:pt x="3584" y="21077"/>
                  <a:pt x="4092" y="20824"/>
                </a:cubicBezTo>
                <a:cubicBezTo>
                  <a:pt x="4285" y="20728"/>
                  <a:pt x="4528" y="20545"/>
                  <a:pt x="4787" y="20352"/>
                </a:cubicBezTo>
                <a:cubicBezTo>
                  <a:pt x="5106" y="20113"/>
                  <a:pt x="5437" y="19867"/>
                  <a:pt x="5670" y="19784"/>
                </a:cubicBezTo>
                <a:cubicBezTo>
                  <a:pt x="5857" y="19718"/>
                  <a:pt x="6179" y="19710"/>
                  <a:pt x="6490" y="19703"/>
                </a:cubicBezTo>
                <a:cubicBezTo>
                  <a:pt x="6765" y="19696"/>
                  <a:pt x="7026" y="19690"/>
                  <a:pt x="7208" y="19644"/>
                </a:cubicBezTo>
                <a:cubicBezTo>
                  <a:pt x="7614" y="19544"/>
                  <a:pt x="8339" y="19332"/>
                  <a:pt x="8630" y="19049"/>
                </a:cubicBezTo>
                <a:cubicBezTo>
                  <a:pt x="9024" y="18665"/>
                  <a:pt x="9441" y="17588"/>
                  <a:pt x="9564" y="17093"/>
                </a:cubicBezTo>
                <a:cubicBezTo>
                  <a:pt x="9595" y="16970"/>
                  <a:pt x="9591" y="16802"/>
                  <a:pt x="9587" y="16622"/>
                </a:cubicBezTo>
                <a:cubicBezTo>
                  <a:pt x="9583" y="16456"/>
                  <a:pt x="9579" y="16284"/>
                  <a:pt x="9606" y="16191"/>
                </a:cubicBezTo>
                <a:lnTo>
                  <a:pt x="10211" y="13004"/>
                </a:lnTo>
                <a:lnTo>
                  <a:pt x="10213" y="12980"/>
                </a:lnTo>
                <a:cubicBezTo>
                  <a:pt x="10214" y="12771"/>
                  <a:pt x="10207" y="12523"/>
                  <a:pt x="10197" y="12265"/>
                </a:cubicBezTo>
                <a:cubicBezTo>
                  <a:pt x="10173" y="11662"/>
                  <a:pt x="10134" y="10952"/>
                  <a:pt x="10212" y="10482"/>
                </a:cubicBezTo>
                <a:cubicBezTo>
                  <a:pt x="10232" y="10359"/>
                  <a:pt x="10290" y="10188"/>
                  <a:pt x="10346" y="10022"/>
                </a:cubicBezTo>
                <a:cubicBezTo>
                  <a:pt x="10419" y="9804"/>
                  <a:pt x="10489" y="9582"/>
                  <a:pt x="10514" y="9378"/>
                </a:cubicBezTo>
                <a:cubicBezTo>
                  <a:pt x="10536" y="9193"/>
                  <a:pt x="10526" y="9005"/>
                  <a:pt x="10552" y="8821"/>
                </a:cubicBezTo>
                <a:cubicBezTo>
                  <a:pt x="10575" y="8655"/>
                  <a:pt x="10627" y="8495"/>
                  <a:pt x="10706" y="8351"/>
                </a:cubicBezTo>
                <a:cubicBezTo>
                  <a:pt x="11044" y="8304"/>
                  <a:pt x="11361" y="8547"/>
                  <a:pt x="11437" y="8915"/>
                </a:cubicBezTo>
                <a:cubicBezTo>
                  <a:pt x="11471" y="9076"/>
                  <a:pt x="11450" y="9239"/>
                  <a:pt x="11395" y="9378"/>
                </a:cubicBezTo>
                <a:cubicBezTo>
                  <a:pt x="11312" y="9589"/>
                  <a:pt x="11138" y="9780"/>
                  <a:pt x="11136" y="10022"/>
                </a:cubicBezTo>
                <a:cubicBezTo>
                  <a:pt x="11135" y="10190"/>
                  <a:pt x="11222" y="10340"/>
                  <a:pt x="11270" y="10482"/>
                </a:cubicBezTo>
                <a:cubicBezTo>
                  <a:pt x="11437" y="10977"/>
                  <a:pt x="11330" y="11659"/>
                  <a:pt x="11285" y="12265"/>
                </a:cubicBezTo>
                <a:cubicBezTo>
                  <a:pt x="11267" y="12519"/>
                  <a:pt x="11262" y="12765"/>
                  <a:pt x="11269" y="12980"/>
                </a:cubicBezTo>
                <a:lnTo>
                  <a:pt x="11873" y="16179"/>
                </a:lnTo>
                <a:lnTo>
                  <a:pt x="11876" y="16191"/>
                </a:lnTo>
                <a:cubicBezTo>
                  <a:pt x="11903" y="16284"/>
                  <a:pt x="11899" y="16456"/>
                  <a:pt x="11895" y="16622"/>
                </a:cubicBezTo>
                <a:cubicBezTo>
                  <a:pt x="11891" y="16802"/>
                  <a:pt x="11887" y="16970"/>
                  <a:pt x="11918" y="17093"/>
                </a:cubicBezTo>
                <a:cubicBezTo>
                  <a:pt x="12040" y="17588"/>
                  <a:pt x="12457" y="18665"/>
                  <a:pt x="12852" y="19049"/>
                </a:cubicBezTo>
                <a:cubicBezTo>
                  <a:pt x="13143" y="19332"/>
                  <a:pt x="13868" y="19544"/>
                  <a:pt x="14274" y="19644"/>
                </a:cubicBezTo>
                <a:cubicBezTo>
                  <a:pt x="14457" y="19690"/>
                  <a:pt x="14716" y="19696"/>
                  <a:pt x="14992" y="19703"/>
                </a:cubicBezTo>
                <a:cubicBezTo>
                  <a:pt x="15303" y="19710"/>
                  <a:pt x="15625" y="19718"/>
                  <a:pt x="15812" y="19784"/>
                </a:cubicBezTo>
                <a:cubicBezTo>
                  <a:pt x="16045" y="19866"/>
                  <a:pt x="16376" y="20114"/>
                  <a:pt x="16694" y="20352"/>
                </a:cubicBezTo>
                <a:cubicBezTo>
                  <a:pt x="16953" y="20546"/>
                  <a:pt x="17198" y="20727"/>
                  <a:pt x="17396" y="20826"/>
                </a:cubicBezTo>
                <a:cubicBezTo>
                  <a:pt x="17898" y="21076"/>
                  <a:pt x="18942" y="21600"/>
                  <a:pt x="19537" y="21595"/>
                </a:cubicBezTo>
                <a:cubicBezTo>
                  <a:pt x="19554" y="21595"/>
                  <a:pt x="19571" y="21594"/>
                  <a:pt x="19588" y="21594"/>
                </a:cubicBezTo>
                <a:cubicBezTo>
                  <a:pt x="20030" y="21570"/>
                  <a:pt x="20907" y="21233"/>
                  <a:pt x="21172" y="20833"/>
                </a:cubicBezTo>
                <a:cubicBezTo>
                  <a:pt x="21541" y="20276"/>
                  <a:pt x="21493" y="18980"/>
                  <a:pt x="21462" y="18122"/>
                </a:cubicBezTo>
                <a:close/>
              </a:path>
            </a:pathLst>
          </a:custGeom>
          <a:solidFill>
            <a:srgbClr val="FFFFFF"/>
          </a:solidFill>
        </p:spPr>
        <p:txBody>
          <a:bodyPr lIns="38100" tIns="38100" rIns="38100" bIns="38100" anchor="ct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426" name="Shape 426"/>
          <p:cNvSpPr/>
          <p:nvPr>
            <p:ph type="body" sz="quarter" idx="25"/>
          </p:nvPr>
        </p:nvSpPr>
        <p:spPr>
          <a:xfrm>
            <a:off x="2962767" y="1966611"/>
            <a:ext cx="1905001" cy="313830"/>
          </a:xfrm>
          <a:prstGeom prst="rect">
            <a:avLst/>
          </a:prstGeom>
        </p:spPr>
        <p:txBody>
          <a:bodyPr/>
          <a:lstStyle>
            <a:lvl1pPr algn="ctr">
              <a:defRPr cap="all">
                <a:solidFill>
                  <a:srgbClr val="35D3C7"/>
                </a:solidFill>
                <a:latin typeface="Avenir Medium"/>
                <a:ea typeface="Avenir Medium"/>
                <a:cs typeface="Avenir Medium"/>
                <a:sym typeface="Avenir Medium"/>
              </a:defRPr>
            </a:lvl1pPr>
          </a:lstStyle>
          <a:p>
            <a:pPr/>
            <a:r>
              <a:t>Cursus Nullam</a:t>
            </a:r>
          </a:p>
        </p:txBody>
      </p:sp>
      <p:sp>
        <p:nvSpPr>
          <p:cNvPr id="427" name="Shape 427"/>
          <p:cNvSpPr/>
          <p:nvPr>
            <p:ph type="body" sz="quarter" idx="26"/>
          </p:nvPr>
        </p:nvSpPr>
        <p:spPr>
          <a:xfrm>
            <a:off x="8145501" y="1915811"/>
            <a:ext cx="1016001" cy="1016001"/>
          </a:xfrm>
          <a:prstGeom prst="ellipse">
            <a:avLst/>
          </a:prstGeom>
          <a:solidFill>
            <a:srgbClr val="9342D6"/>
          </a:solidFill>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428" name="Shape 428"/>
          <p:cNvSpPr/>
          <p:nvPr>
            <p:ph type="body" sz="quarter" idx="27"/>
          </p:nvPr>
        </p:nvSpPr>
        <p:spPr>
          <a:xfrm>
            <a:off x="8353389" y="2159212"/>
            <a:ext cx="600225" cy="529199"/>
          </a:xfrm>
          <a:custGeom>
            <a:avLst/>
            <a:gdLst/>
            <a:ahLst/>
            <a:cxnLst>
              <a:cxn ang="0">
                <a:pos x="wd2" y="hd2"/>
              </a:cxn>
              <a:cxn ang="5400000">
                <a:pos x="wd2" y="hd2"/>
              </a:cxn>
              <a:cxn ang="10800000">
                <a:pos x="wd2" y="hd2"/>
              </a:cxn>
              <a:cxn ang="16200000">
                <a:pos x="wd2" y="hd2"/>
              </a:cxn>
            </a:cxnLst>
            <a:rect l="0" t="0" r="r" b="b"/>
            <a:pathLst>
              <a:path w="20564" h="21543" fill="norm" stroke="1" extrusionOk="0">
                <a:moveTo>
                  <a:pt x="13432" y="21543"/>
                </a:moveTo>
                <a:lnTo>
                  <a:pt x="15798" y="20604"/>
                </a:lnTo>
                <a:lnTo>
                  <a:pt x="14132" y="17146"/>
                </a:lnTo>
                <a:cubicBezTo>
                  <a:pt x="14132" y="17146"/>
                  <a:pt x="16013" y="17925"/>
                  <a:pt x="18220" y="16385"/>
                </a:cubicBezTo>
                <a:cubicBezTo>
                  <a:pt x="20426" y="14845"/>
                  <a:pt x="20167" y="12958"/>
                  <a:pt x="20097" y="12459"/>
                </a:cubicBezTo>
                <a:cubicBezTo>
                  <a:pt x="20064" y="12228"/>
                  <a:pt x="20129" y="10920"/>
                  <a:pt x="19744" y="11096"/>
                </a:cubicBezTo>
                <a:cubicBezTo>
                  <a:pt x="19340" y="11281"/>
                  <a:pt x="19069" y="11072"/>
                  <a:pt x="18624" y="11051"/>
                </a:cubicBezTo>
                <a:cubicBezTo>
                  <a:pt x="17937" y="11019"/>
                  <a:pt x="17796" y="11291"/>
                  <a:pt x="17796" y="11291"/>
                </a:cubicBezTo>
                <a:cubicBezTo>
                  <a:pt x="17796" y="11291"/>
                  <a:pt x="17835" y="10555"/>
                  <a:pt x="19330" y="10555"/>
                </a:cubicBezTo>
                <a:cubicBezTo>
                  <a:pt x="20137" y="10555"/>
                  <a:pt x="20624" y="9033"/>
                  <a:pt x="20558" y="7875"/>
                </a:cubicBezTo>
                <a:cubicBezTo>
                  <a:pt x="20506" y="6970"/>
                  <a:pt x="20122" y="5564"/>
                  <a:pt x="18845" y="4219"/>
                </a:cubicBezTo>
                <a:cubicBezTo>
                  <a:pt x="17861" y="3182"/>
                  <a:pt x="17704" y="5260"/>
                  <a:pt x="16660" y="5353"/>
                </a:cubicBezTo>
                <a:cubicBezTo>
                  <a:pt x="17365" y="4920"/>
                  <a:pt x="17696" y="2821"/>
                  <a:pt x="16656" y="2044"/>
                </a:cubicBezTo>
                <a:cubicBezTo>
                  <a:pt x="15616" y="1267"/>
                  <a:pt x="14782" y="223"/>
                  <a:pt x="13432" y="83"/>
                </a:cubicBezTo>
                <a:cubicBezTo>
                  <a:pt x="12082" y="-57"/>
                  <a:pt x="9898" y="-45"/>
                  <a:pt x="8834" y="315"/>
                </a:cubicBezTo>
                <a:cubicBezTo>
                  <a:pt x="8127" y="554"/>
                  <a:pt x="7536" y="1254"/>
                  <a:pt x="7408" y="1991"/>
                </a:cubicBezTo>
                <a:cubicBezTo>
                  <a:pt x="7344" y="2362"/>
                  <a:pt x="7779" y="2898"/>
                  <a:pt x="7613" y="3079"/>
                </a:cubicBezTo>
                <a:cubicBezTo>
                  <a:pt x="7448" y="3260"/>
                  <a:pt x="6764" y="2733"/>
                  <a:pt x="6665" y="2314"/>
                </a:cubicBezTo>
                <a:cubicBezTo>
                  <a:pt x="6515" y="1679"/>
                  <a:pt x="6753" y="1169"/>
                  <a:pt x="6007" y="1204"/>
                </a:cubicBezTo>
                <a:cubicBezTo>
                  <a:pt x="4838" y="1260"/>
                  <a:pt x="4086" y="2641"/>
                  <a:pt x="3044" y="3068"/>
                </a:cubicBezTo>
                <a:cubicBezTo>
                  <a:pt x="2001" y="3495"/>
                  <a:pt x="1112" y="4726"/>
                  <a:pt x="878" y="6282"/>
                </a:cubicBezTo>
                <a:cubicBezTo>
                  <a:pt x="644" y="7837"/>
                  <a:pt x="-976" y="10118"/>
                  <a:pt x="878" y="12016"/>
                </a:cubicBezTo>
                <a:cubicBezTo>
                  <a:pt x="2732" y="13915"/>
                  <a:pt x="5133" y="13667"/>
                  <a:pt x="5916" y="13294"/>
                </a:cubicBezTo>
                <a:cubicBezTo>
                  <a:pt x="6699" y="12922"/>
                  <a:pt x="6699" y="12922"/>
                  <a:pt x="6699" y="12922"/>
                </a:cubicBezTo>
                <a:cubicBezTo>
                  <a:pt x="6467" y="14775"/>
                  <a:pt x="7200" y="15365"/>
                  <a:pt x="8422" y="15465"/>
                </a:cubicBezTo>
                <a:cubicBezTo>
                  <a:pt x="9643" y="15565"/>
                  <a:pt x="9775" y="14709"/>
                  <a:pt x="10509" y="14411"/>
                </a:cubicBezTo>
                <a:cubicBezTo>
                  <a:pt x="11128" y="14160"/>
                  <a:pt x="11729" y="14811"/>
                  <a:pt x="11729" y="14811"/>
                </a:cubicBezTo>
                <a:cubicBezTo>
                  <a:pt x="11729" y="14811"/>
                  <a:pt x="10902" y="14904"/>
                  <a:pt x="10815" y="15235"/>
                </a:cubicBezTo>
                <a:cubicBezTo>
                  <a:pt x="10581" y="16122"/>
                  <a:pt x="10663" y="16507"/>
                  <a:pt x="11394" y="17600"/>
                </a:cubicBezTo>
                <a:cubicBezTo>
                  <a:pt x="12106" y="18666"/>
                  <a:pt x="12728" y="20155"/>
                  <a:pt x="13432" y="21543"/>
                </a:cubicBezTo>
                <a:close/>
              </a:path>
            </a:pathLst>
          </a:custGeom>
          <a:solidFill>
            <a:srgbClr val="FFFFFF"/>
          </a:solidFill>
        </p:spPr>
        <p:txBody>
          <a:bodyPr lIns="38100" tIns="38100" rIns="38100" bIns="38100" anchor="ct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429" name="Shape 429"/>
          <p:cNvSpPr/>
          <p:nvPr>
            <p:ph type="body" sz="quarter" idx="28"/>
          </p:nvPr>
        </p:nvSpPr>
        <p:spPr>
          <a:xfrm flipH="1">
            <a:off x="3459683" y="4329462"/>
            <a:ext cx="2708101" cy="1"/>
          </a:xfrm>
          <a:prstGeom prst="line">
            <a:avLst/>
          </a:prstGeom>
          <a:ln w="25400">
            <a:solidFill>
              <a:srgbClr val="C7C8D2"/>
            </a:solidFill>
          </a:ln>
        </p:spPr>
        <p:txBody>
          <a:bodyPr anchor="ctr"/>
          <a:lstStyle/>
          <a:p>
            <a:pPr algn="ctr" defTabSz="457200">
              <a:lnSpc>
                <a:spcPct val="80000"/>
              </a:lnSpc>
              <a:spcBef>
                <a:spcPts val="5500"/>
              </a:spcBef>
              <a:defRPr spc="0" sz="5000">
                <a:solidFill>
                  <a:srgbClr val="333333"/>
                </a:solidFill>
                <a:latin typeface="Helvetica Neue Thin"/>
                <a:ea typeface="Helvetica Neue Thin"/>
                <a:cs typeface="Helvetica Neue Thin"/>
                <a:sym typeface="Helvetica Neue Thin"/>
              </a:defRPr>
            </a:pPr>
          </a:p>
        </p:txBody>
      </p:sp>
      <p:sp>
        <p:nvSpPr>
          <p:cNvPr id="430" name="Shape 430"/>
          <p:cNvSpPr/>
          <p:nvPr>
            <p:ph type="body" sz="quarter" idx="29"/>
          </p:nvPr>
        </p:nvSpPr>
        <p:spPr>
          <a:xfrm>
            <a:off x="3934317" y="5083138"/>
            <a:ext cx="2923200" cy="8049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7367"/>
                </a:lnTo>
                <a:lnTo>
                  <a:pt x="0" y="7367"/>
                </a:lnTo>
                <a:lnTo>
                  <a:pt x="0" y="21600"/>
                </a:lnTo>
              </a:path>
            </a:pathLst>
          </a:custGeom>
          <a:ln w="25400">
            <a:solidFill>
              <a:srgbClr val="C7C8D2"/>
            </a:solidFill>
          </a:ln>
        </p:spPr>
        <p:txBody>
          <a:bodyPr anchor="ctr"/>
          <a:lstStyle/>
          <a:p>
            <a:pPr algn="ctr" defTabSz="457200">
              <a:lnSpc>
                <a:spcPct val="80000"/>
              </a:lnSpc>
              <a:spcBef>
                <a:spcPts val="5500"/>
              </a:spcBef>
              <a:defRPr spc="0" sz="5000">
                <a:solidFill>
                  <a:srgbClr val="333333"/>
                </a:solidFill>
                <a:latin typeface="Helvetica Neue Thin"/>
                <a:ea typeface="Helvetica Neue Thin"/>
                <a:cs typeface="Helvetica Neue Thin"/>
                <a:sym typeface="Helvetica Neue Thin"/>
              </a:defRPr>
            </a:pPr>
          </a:p>
        </p:txBody>
      </p:sp>
      <p:sp>
        <p:nvSpPr>
          <p:cNvPr id="431" name="Shape 431"/>
          <p:cNvSpPr/>
          <p:nvPr>
            <p:ph type="body" sz="quarter" idx="30"/>
          </p:nvPr>
        </p:nvSpPr>
        <p:spPr>
          <a:xfrm>
            <a:off x="3934317" y="3439026"/>
            <a:ext cx="2568083" cy="1960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0" y="0"/>
                </a:lnTo>
              </a:path>
            </a:pathLst>
          </a:custGeom>
          <a:ln w="25400">
            <a:solidFill>
              <a:srgbClr val="C7C8D2"/>
            </a:solidFill>
          </a:ln>
        </p:spPr>
        <p:txBody>
          <a:bodyPr anchor="ctr"/>
          <a:lstStyle/>
          <a:p>
            <a:pPr algn="ctr" defTabSz="457200">
              <a:lnSpc>
                <a:spcPct val="80000"/>
              </a:lnSpc>
              <a:spcBef>
                <a:spcPts val="5500"/>
              </a:spcBef>
              <a:defRPr spc="0" sz="5000">
                <a:solidFill>
                  <a:srgbClr val="333333"/>
                </a:solidFill>
                <a:latin typeface="Helvetica Neue Thin"/>
                <a:ea typeface="Helvetica Neue Thin"/>
                <a:cs typeface="Helvetica Neue Thin"/>
                <a:sym typeface="Helvetica Neue Thin"/>
              </a:defRPr>
            </a:pPr>
          </a:p>
        </p:txBody>
      </p:sp>
      <p:sp>
        <p:nvSpPr>
          <p:cNvPr id="432" name="Shape 432"/>
          <p:cNvSpPr/>
          <p:nvPr>
            <p:ph type="body" sz="quarter" idx="31"/>
          </p:nvPr>
        </p:nvSpPr>
        <p:spPr>
          <a:xfrm flipV="1">
            <a:off x="6798486" y="3815112"/>
            <a:ext cx="2773554" cy="1"/>
          </a:xfrm>
          <a:prstGeom prst="line">
            <a:avLst/>
          </a:prstGeom>
          <a:ln w="25400">
            <a:solidFill>
              <a:srgbClr val="C7C8D2"/>
            </a:solidFill>
          </a:ln>
        </p:spPr>
        <p:txBody>
          <a:bodyPr anchor="ctr"/>
          <a:lstStyle/>
          <a:p>
            <a:pPr algn="ctr" defTabSz="457200">
              <a:lnSpc>
                <a:spcPct val="80000"/>
              </a:lnSpc>
              <a:spcBef>
                <a:spcPts val="5500"/>
              </a:spcBef>
              <a:defRPr spc="0" sz="5000">
                <a:solidFill>
                  <a:srgbClr val="333333"/>
                </a:solidFill>
                <a:latin typeface="Helvetica Neue Thin"/>
                <a:ea typeface="Helvetica Neue Thin"/>
                <a:cs typeface="Helvetica Neue Thin"/>
                <a:sym typeface="Helvetica Neue Thin"/>
              </a:defRPr>
            </a:pPr>
          </a:p>
        </p:txBody>
      </p:sp>
      <p:sp>
        <p:nvSpPr>
          <p:cNvPr id="433" name="Shape 433"/>
          <p:cNvSpPr/>
          <p:nvPr>
            <p:ph type="body" sz="quarter" idx="32"/>
          </p:nvPr>
        </p:nvSpPr>
        <p:spPr>
          <a:xfrm>
            <a:off x="6745684" y="4612732"/>
            <a:ext cx="1935532" cy="6750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path>
            </a:pathLst>
          </a:custGeom>
          <a:ln w="25400">
            <a:solidFill>
              <a:srgbClr val="C7C8D2"/>
            </a:solidFill>
          </a:ln>
        </p:spPr>
        <p:txBody>
          <a:bodyPr anchor="ctr"/>
          <a:lstStyle/>
          <a:p>
            <a:pPr algn="ctr" defTabSz="457200">
              <a:lnSpc>
                <a:spcPct val="80000"/>
              </a:lnSpc>
              <a:spcBef>
                <a:spcPts val="5500"/>
              </a:spcBef>
              <a:defRPr spc="0" sz="5000">
                <a:solidFill>
                  <a:srgbClr val="333333"/>
                </a:solidFill>
                <a:latin typeface="Helvetica Neue Thin"/>
                <a:ea typeface="Helvetica Neue Thin"/>
                <a:cs typeface="Helvetica Neue Thin"/>
                <a:sym typeface="Helvetica Neue Thin"/>
              </a:defRPr>
            </a:pPr>
          </a:p>
        </p:txBody>
      </p:sp>
      <p:sp>
        <p:nvSpPr>
          <p:cNvPr id="434" name="Shape 434"/>
          <p:cNvSpPr/>
          <p:nvPr>
            <p:ph type="body" sz="quarter" idx="33"/>
          </p:nvPr>
        </p:nvSpPr>
        <p:spPr>
          <a:xfrm flipV="1">
            <a:off x="6624885" y="2429665"/>
            <a:ext cx="1449864" cy="1"/>
          </a:xfrm>
          <a:prstGeom prst="line">
            <a:avLst/>
          </a:prstGeom>
          <a:ln w="25400">
            <a:solidFill>
              <a:srgbClr val="C7C8D2"/>
            </a:solidFill>
          </a:ln>
        </p:spPr>
        <p:txBody>
          <a:bodyPr anchor="ctr"/>
          <a:lstStyle/>
          <a:p>
            <a:pPr algn="ctr" defTabSz="457200">
              <a:lnSpc>
                <a:spcPct val="80000"/>
              </a:lnSpc>
              <a:spcBef>
                <a:spcPts val="5500"/>
              </a:spcBef>
              <a:defRPr spc="0" sz="5000">
                <a:solidFill>
                  <a:srgbClr val="333333"/>
                </a:solidFill>
                <a:latin typeface="Helvetica Neue Thin"/>
                <a:ea typeface="Helvetica Neue Thin"/>
                <a:cs typeface="Helvetica Neue Thin"/>
                <a:sym typeface="Helvetica Neue Thin"/>
              </a:defRPr>
            </a:pPr>
          </a:p>
        </p:txBody>
      </p:sp>
      <p:sp>
        <p:nvSpPr>
          <p:cNvPr id="435" name="Shape 435"/>
          <p:cNvSpPr/>
          <p:nvPr>
            <p:ph type="body" sz="quarter" idx="34"/>
          </p:nvPr>
        </p:nvSpPr>
        <p:spPr>
          <a:xfrm>
            <a:off x="7701001" y="1518974"/>
            <a:ext cx="1905001" cy="313830"/>
          </a:xfrm>
          <a:prstGeom prst="rect">
            <a:avLst/>
          </a:prstGeom>
        </p:spPr>
        <p:txBody>
          <a:bodyPr/>
          <a:lstStyle>
            <a:lvl1pPr algn="ctr">
              <a:defRPr cap="all">
                <a:solidFill>
                  <a:srgbClr val="35D3C7"/>
                </a:solidFill>
                <a:latin typeface="Avenir Medium"/>
                <a:ea typeface="Avenir Medium"/>
                <a:cs typeface="Avenir Medium"/>
                <a:sym typeface="Avenir Medium"/>
              </a:defRPr>
            </a:lvl1pPr>
          </a:lstStyle>
          <a:p>
            <a:pPr/>
            <a:r>
              <a:t>Tristique Nibh</a:t>
            </a:r>
          </a:p>
        </p:txBody>
      </p:sp>
      <p:sp>
        <p:nvSpPr>
          <p:cNvPr id="436" name="Shape 436"/>
          <p:cNvSpPr/>
          <p:nvPr>
            <p:ph type="body" sz="quarter" idx="35"/>
          </p:nvPr>
        </p:nvSpPr>
        <p:spPr>
          <a:xfrm>
            <a:off x="9203740" y="2904120"/>
            <a:ext cx="1905001" cy="313830"/>
          </a:xfrm>
          <a:prstGeom prst="rect">
            <a:avLst/>
          </a:prstGeom>
        </p:spPr>
        <p:txBody>
          <a:bodyPr/>
          <a:lstStyle>
            <a:lvl1pPr algn="ctr">
              <a:defRPr cap="all">
                <a:solidFill>
                  <a:srgbClr val="35D3C7"/>
                </a:solidFill>
                <a:latin typeface="Avenir Medium"/>
                <a:ea typeface="Avenir Medium"/>
                <a:cs typeface="Avenir Medium"/>
                <a:sym typeface="Avenir Medium"/>
              </a:defRPr>
            </a:lvl1pPr>
          </a:lstStyle>
          <a:p>
            <a:pPr/>
            <a:r>
              <a:t>Fringilla</a:t>
            </a:r>
          </a:p>
        </p:txBody>
      </p:sp>
      <p:sp>
        <p:nvSpPr>
          <p:cNvPr id="437" name="Shape 437"/>
          <p:cNvSpPr/>
          <p:nvPr>
            <p:ph type="body" sz="quarter" idx="36"/>
          </p:nvPr>
        </p:nvSpPr>
        <p:spPr>
          <a:xfrm>
            <a:off x="1953118" y="4935386"/>
            <a:ext cx="1905001" cy="313830"/>
          </a:xfrm>
          <a:prstGeom prst="rect">
            <a:avLst/>
          </a:prstGeom>
        </p:spPr>
        <p:txBody>
          <a:bodyPr/>
          <a:lstStyle>
            <a:lvl1pPr algn="ctr">
              <a:defRPr cap="all">
                <a:solidFill>
                  <a:srgbClr val="35D3C7"/>
                </a:solidFill>
                <a:latin typeface="Avenir Medium"/>
                <a:ea typeface="Avenir Medium"/>
                <a:cs typeface="Avenir Medium"/>
                <a:sym typeface="Avenir Medium"/>
              </a:defRPr>
            </a:lvl1pPr>
          </a:lstStyle>
          <a:p>
            <a:pPr/>
            <a:r>
              <a:t>Ligula Nibh</a:t>
            </a:r>
          </a:p>
        </p:txBody>
      </p:sp>
      <p:sp>
        <p:nvSpPr>
          <p:cNvPr id="438" name="Shape 438"/>
          <p:cNvSpPr/>
          <p:nvPr>
            <p:ph type="body" sz="quarter" idx="37"/>
          </p:nvPr>
        </p:nvSpPr>
        <p:spPr>
          <a:xfrm>
            <a:off x="2988167" y="7082240"/>
            <a:ext cx="1905001" cy="313830"/>
          </a:xfrm>
          <a:prstGeom prst="rect">
            <a:avLst/>
          </a:prstGeom>
        </p:spPr>
        <p:txBody>
          <a:bodyPr/>
          <a:lstStyle>
            <a:lvl1pPr algn="ctr">
              <a:defRPr cap="all">
                <a:solidFill>
                  <a:srgbClr val="35D3C7"/>
                </a:solidFill>
                <a:latin typeface="Avenir Medium"/>
                <a:ea typeface="Avenir Medium"/>
                <a:cs typeface="Avenir Medium"/>
                <a:sym typeface="Avenir Medium"/>
              </a:defRPr>
            </a:lvl1pPr>
          </a:lstStyle>
          <a:p>
            <a:pPr/>
            <a:r>
              <a:t>Venenatis</a:t>
            </a:r>
          </a:p>
        </p:txBody>
      </p:sp>
      <p:sp>
        <p:nvSpPr>
          <p:cNvPr id="439" name="Shape 439"/>
          <p:cNvSpPr/>
          <p:nvPr>
            <p:ph type="body" sz="quarter" idx="38"/>
          </p:nvPr>
        </p:nvSpPr>
        <p:spPr>
          <a:xfrm>
            <a:off x="7722365" y="6477538"/>
            <a:ext cx="1905001" cy="313830"/>
          </a:xfrm>
          <a:prstGeom prst="rect">
            <a:avLst/>
          </a:prstGeom>
        </p:spPr>
        <p:txBody>
          <a:bodyPr/>
          <a:lstStyle>
            <a:lvl1pPr algn="ctr">
              <a:defRPr cap="all">
                <a:solidFill>
                  <a:srgbClr val="35D3C7"/>
                </a:solidFill>
                <a:latin typeface="Avenir Medium"/>
                <a:ea typeface="Avenir Medium"/>
                <a:cs typeface="Avenir Medium"/>
                <a:sym typeface="Avenir Medium"/>
              </a:defRPr>
            </a:lvl1pPr>
          </a:lstStyle>
          <a:p>
            <a:pPr/>
            <a:r>
              <a:t>Malesuada</a:t>
            </a:r>
          </a:p>
        </p:txBody>
      </p:sp>
      <p:sp>
        <p:nvSpPr>
          <p:cNvPr id="440" name="Shape 440"/>
          <p:cNvSpPr/>
          <p:nvPr>
            <p:ph type="body" sz="quarter" idx="39"/>
          </p:nvPr>
        </p:nvSpPr>
        <p:spPr>
          <a:xfrm>
            <a:off x="1053582" y="7917382"/>
            <a:ext cx="254001" cy="254001"/>
          </a:xfrm>
          <a:prstGeom prst="ellipse">
            <a:avLst/>
          </a:pr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441" name="Shape 441"/>
          <p:cNvSpPr/>
          <p:nvPr>
            <p:ph type="body" sz="quarter" idx="40"/>
          </p:nvPr>
        </p:nvSpPr>
        <p:spPr>
          <a:xfrm>
            <a:off x="1440772" y="7882149"/>
            <a:ext cx="3175001" cy="958102"/>
          </a:xfrm>
          <a:prstGeom prst="rect">
            <a:avLst/>
          </a:prstGeom>
        </p:spPr>
        <p:txBody>
          <a:bodyPr/>
          <a:lstStyle/>
          <a:p>
            <a:pPr/>
            <a:r>
              <a:t>Nulla vitae elit libero, pharetra augue. Vestibulum id ligula porta felis euismod semper.</a:t>
            </a:r>
          </a:p>
        </p:txBody>
      </p:sp>
      <p:sp>
        <p:nvSpPr>
          <p:cNvPr id="442" name="Shape 442"/>
          <p:cNvSpPr/>
          <p:nvPr>
            <p:ph type="body" sz="quarter" idx="41"/>
          </p:nvPr>
        </p:nvSpPr>
        <p:spPr>
          <a:xfrm>
            <a:off x="8392193" y="7917382"/>
            <a:ext cx="254001" cy="254001"/>
          </a:xfrm>
          <a:prstGeom prst="ellipse">
            <a:avLst/>
          </a:prstGeom>
          <a:solidFill>
            <a:srgbClr val="9342D6"/>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443" name="Shape 443"/>
          <p:cNvSpPr/>
          <p:nvPr>
            <p:ph type="body" sz="quarter" idx="42"/>
          </p:nvPr>
        </p:nvSpPr>
        <p:spPr>
          <a:xfrm>
            <a:off x="8781895" y="7882149"/>
            <a:ext cx="3175001" cy="958102"/>
          </a:xfrm>
          <a:prstGeom prst="rect">
            <a:avLst/>
          </a:prstGeom>
        </p:spPr>
        <p:txBody>
          <a:bodyPr/>
          <a:lstStyle/>
          <a:p>
            <a:pPr/>
            <a:r>
              <a:t>Morbi leo risus, ac, vestibulum at. Maecenas sed diam blandit sit amet non magna.</a:t>
            </a:r>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Slide 16">
    <p:spTree>
      <p:nvGrpSpPr>
        <p:cNvPr id="1" name=""/>
        <p:cNvGrpSpPr/>
        <p:nvPr/>
      </p:nvGrpSpPr>
      <p:grpSpPr>
        <a:xfrm>
          <a:off x="0" y="0"/>
          <a:ext cx="0" cy="0"/>
          <a:chOff x="0" y="0"/>
          <a:chExt cx="0" cy="0"/>
        </a:xfrm>
      </p:grpSpPr>
      <p:sp>
        <p:nvSpPr>
          <p:cNvPr id="450" name="Shape 450"/>
          <p:cNvSpPr/>
          <p:nvPr>
            <p:ph type="body" sz="quarter" idx="13"/>
          </p:nvPr>
        </p:nvSpPr>
        <p:spPr>
          <a:xfrm>
            <a:off x="-1" y="505941"/>
            <a:ext cx="763986" cy="503800"/>
          </a:xfrm>
          <a:prstGeom prst="rect">
            <a:avLst/>
          </a:pr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451" name="Shape 451"/>
          <p:cNvSpPr/>
          <p:nvPr>
            <p:ph type="title"/>
          </p:nvPr>
        </p:nvSpPr>
        <p:spPr>
          <a:prstGeom prst="rect">
            <a:avLst/>
          </a:prstGeom>
        </p:spPr>
        <p:txBody>
          <a:bodyPr/>
          <a:lstStyle/>
          <a:p>
            <a:pPr/>
            <a:r>
              <a:t>Title Text</a:t>
            </a:r>
          </a:p>
        </p:txBody>
      </p:sp>
      <p:sp>
        <p:nvSpPr>
          <p:cNvPr id="452" name="Shape 452"/>
          <p:cNvSpPr/>
          <p:nvPr>
            <p:ph type="sldNum" sz="quarter" idx="2"/>
          </p:nvPr>
        </p:nvSpPr>
        <p:spPr>
          <a:prstGeom prst="rect">
            <a:avLst/>
          </a:prstGeom>
        </p:spPr>
        <p:txBody>
          <a:bodyPr/>
          <a:lstStyle/>
          <a:p>
            <a:pPr/>
            <a:fld id="{86CB4B4D-7CA3-9044-876B-883B54F8677D}" type="slidenum"/>
          </a:p>
        </p:txBody>
      </p:sp>
      <p:sp>
        <p:nvSpPr>
          <p:cNvPr id="453" name="Shape 453"/>
          <p:cNvSpPr/>
          <p:nvPr>
            <p:ph type="body" sz="quarter" idx="14"/>
          </p:nvPr>
        </p:nvSpPr>
        <p:spPr>
          <a:xfrm>
            <a:off x="4708214" y="4837872"/>
            <a:ext cx="254001" cy="254001"/>
          </a:xfrm>
          <a:prstGeom prst="ellipse">
            <a:avLst/>
          </a:pr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454" name="Shape 454"/>
          <p:cNvSpPr/>
          <p:nvPr>
            <p:ph type="body" sz="quarter" idx="15"/>
          </p:nvPr>
        </p:nvSpPr>
        <p:spPr>
          <a:xfrm>
            <a:off x="5089189" y="4813300"/>
            <a:ext cx="3429001" cy="633347"/>
          </a:xfrm>
          <a:prstGeom prst="rect">
            <a:avLst/>
          </a:prstGeom>
        </p:spPr>
        <p:txBody>
          <a:bodyPr/>
          <a:lstStyle/>
          <a:p>
            <a:pPr/>
            <a:r>
              <a:t>Praesent commodo cursus nisl consectetur et erat a ante.</a:t>
            </a:r>
          </a:p>
        </p:txBody>
      </p:sp>
      <p:sp>
        <p:nvSpPr>
          <p:cNvPr id="455" name="Shape 455"/>
          <p:cNvSpPr/>
          <p:nvPr>
            <p:ph type="body" sz="quarter" idx="16"/>
          </p:nvPr>
        </p:nvSpPr>
        <p:spPr>
          <a:xfrm>
            <a:off x="4708214" y="5838775"/>
            <a:ext cx="254001" cy="254001"/>
          </a:xfrm>
          <a:prstGeom prst="ellipse">
            <a:avLst/>
          </a:prstGeom>
          <a:solidFill>
            <a:srgbClr val="9342D6"/>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456" name="Shape 456"/>
          <p:cNvSpPr/>
          <p:nvPr>
            <p:ph type="body" sz="quarter" idx="17"/>
          </p:nvPr>
        </p:nvSpPr>
        <p:spPr>
          <a:xfrm>
            <a:off x="5089189" y="5800675"/>
            <a:ext cx="3429001" cy="633347"/>
          </a:xfrm>
          <a:prstGeom prst="rect">
            <a:avLst/>
          </a:prstGeom>
        </p:spPr>
        <p:txBody>
          <a:bodyPr/>
          <a:lstStyle/>
          <a:p>
            <a:pPr/>
            <a:r>
              <a:t>Nullam quis risus urna ornare vel eu leo venenatis dapibus.</a:t>
            </a:r>
          </a:p>
        </p:txBody>
      </p:sp>
      <p:sp>
        <p:nvSpPr>
          <p:cNvPr id="457" name="Shape 457"/>
          <p:cNvSpPr/>
          <p:nvPr>
            <p:ph type="body" sz="quarter" idx="18"/>
          </p:nvPr>
        </p:nvSpPr>
        <p:spPr>
          <a:xfrm>
            <a:off x="4708214" y="6826150"/>
            <a:ext cx="254001" cy="254001"/>
          </a:xfrm>
          <a:prstGeom prst="ellipse">
            <a:avLst/>
          </a:prstGeom>
          <a:solidFill>
            <a:srgbClr val="00BCF9"/>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458" name="Shape 458"/>
          <p:cNvSpPr/>
          <p:nvPr>
            <p:ph type="body" sz="quarter" idx="19"/>
          </p:nvPr>
        </p:nvSpPr>
        <p:spPr>
          <a:xfrm>
            <a:off x="5089189" y="6788050"/>
            <a:ext cx="3429001" cy="633347"/>
          </a:xfrm>
          <a:prstGeom prst="rect">
            <a:avLst/>
          </a:prstGeom>
        </p:spPr>
        <p:txBody>
          <a:bodyPr/>
          <a:lstStyle/>
          <a:p>
            <a:pPr/>
            <a:r>
              <a:t>Lorem ipsum sit adipiscing elit. Integer velit aliquet.</a:t>
            </a:r>
          </a:p>
        </p:txBody>
      </p:sp>
      <p:sp>
        <p:nvSpPr>
          <p:cNvPr id="459" name="Shape 459"/>
          <p:cNvSpPr/>
          <p:nvPr>
            <p:ph type="body" sz="quarter" idx="20"/>
          </p:nvPr>
        </p:nvSpPr>
        <p:spPr>
          <a:xfrm>
            <a:off x="4710248" y="7813526"/>
            <a:ext cx="245868" cy="245868"/>
          </a:xfrm>
          <a:prstGeom prst="ellipse">
            <a:avLst/>
          </a:prstGeom>
          <a:solidFill>
            <a:srgbClr val="EC658E"/>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460" name="Shape 460"/>
          <p:cNvSpPr/>
          <p:nvPr>
            <p:ph type="body" sz="quarter" idx="21"/>
          </p:nvPr>
        </p:nvSpPr>
        <p:spPr>
          <a:xfrm>
            <a:off x="5087156" y="7775426"/>
            <a:ext cx="3429001" cy="633347"/>
          </a:xfrm>
          <a:prstGeom prst="rect">
            <a:avLst/>
          </a:prstGeom>
        </p:spPr>
        <p:txBody>
          <a:bodyPr/>
          <a:lstStyle/>
          <a:p>
            <a:pPr/>
            <a:r>
              <a:t>Cras justo odio, ac quam amet, consectetur posuere. </a:t>
            </a:r>
          </a:p>
        </p:txBody>
      </p:sp>
      <p:sp>
        <p:nvSpPr>
          <p:cNvPr id="461" name="Shape 461"/>
          <p:cNvSpPr/>
          <p:nvPr>
            <p:ph type="body" sz="quarter" idx="22"/>
          </p:nvPr>
        </p:nvSpPr>
        <p:spPr>
          <a:xfrm>
            <a:off x="4708189" y="2626766"/>
            <a:ext cx="3810001" cy="1272192"/>
          </a:xfrm>
          <a:prstGeom prst="rect">
            <a:avLst/>
          </a:prstGeom>
        </p:spPr>
        <p:txBody>
          <a:bodyPr/>
          <a:lstStyle>
            <a:lvl1pPr algn="ctr"/>
          </a:lstStyle>
          <a:p>
            <a:pPr/>
            <a:r>
              <a:t>Praesent commodo consectetur et posuere erat a ante dapibus facilisis in. Duis mollis, est non luctus, nisi erat porttitor ligula.</a:t>
            </a:r>
          </a:p>
        </p:txBody>
      </p:sp>
      <p:sp>
        <p:nvSpPr>
          <p:cNvPr id="462" name="Shape 462"/>
          <p:cNvSpPr/>
          <p:nvPr>
            <p:ph type="body" sz="quarter" idx="23"/>
          </p:nvPr>
        </p:nvSpPr>
        <p:spPr>
          <a:xfrm>
            <a:off x="4708189" y="2235200"/>
            <a:ext cx="3810001" cy="313234"/>
          </a:xfrm>
          <a:prstGeom prst="rect">
            <a:avLst/>
          </a:prstGeom>
        </p:spPr>
        <p:txBody>
          <a:bodyPr/>
          <a:lstStyle>
            <a:lvl1pPr algn="ctr">
              <a:defRPr cap="all">
                <a:solidFill>
                  <a:srgbClr val="35D3C7"/>
                </a:solidFill>
                <a:latin typeface="Avenir Medium"/>
                <a:ea typeface="Avenir Medium"/>
                <a:cs typeface="Avenir Medium"/>
                <a:sym typeface="Avenir Medium"/>
              </a:defRPr>
            </a:lvl1pPr>
          </a:lstStyle>
          <a:p>
            <a:pPr/>
            <a:r>
              <a:t>Risus Vehicula Porta</a:t>
            </a:r>
          </a:p>
        </p:txBody>
      </p:sp>
      <p:sp>
        <p:nvSpPr>
          <p:cNvPr id="463" name="Shape 463"/>
          <p:cNvSpPr/>
          <p:nvPr>
            <p:ph type="body" sz="quarter" idx="24"/>
          </p:nvPr>
        </p:nvSpPr>
        <p:spPr>
          <a:xfrm>
            <a:off x="2935708" y="3792471"/>
            <a:ext cx="781747" cy="1592494"/>
          </a:xfrm>
          <a:prstGeom prst="rect">
            <a:avLst/>
          </a:prstGeom>
          <a:solidFill>
            <a:srgbClr val="9342D6"/>
          </a:solidFill>
        </p:spPr>
        <p:txBody>
          <a:bodyPr anchor="ctr"/>
          <a:lstStyle>
            <a:lvl1pPr algn="ctr">
              <a:lnSpc>
                <a:spcPct val="90000"/>
              </a:lnSpc>
              <a:spcBef>
                <a:spcPts val="1000"/>
              </a:spcBef>
              <a:defRPr spc="0">
                <a:solidFill>
                  <a:srgbClr val="FFFFFF"/>
                </a:solidFill>
                <a:latin typeface="Avenir Next"/>
                <a:ea typeface="Avenir Next"/>
                <a:cs typeface="Avenir Next"/>
                <a:sym typeface="Avenir Next"/>
              </a:defRPr>
            </a:lvl1pPr>
          </a:lstStyle>
          <a:p>
            <a:pPr/>
            <a:r>
              <a:t>49%</a:t>
            </a:r>
          </a:p>
        </p:txBody>
      </p:sp>
      <p:sp>
        <p:nvSpPr>
          <p:cNvPr id="464" name="Shape 464"/>
          <p:cNvSpPr/>
          <p:nvPr>
            <p:ph type="body" sz="quarter" idx="25"/>
          </p:nvPr>
        </p:nvSpPr>
        <p:spPr>
          <a:xfrm>
            <a:off x="2691581" y="1778000"/>
            <a:ext cx="1270001" cy="6547104"/>
          </a:xfrm>
          <a:custGeom>
            <a:avLst/>
            <a:gdLst/>
            <a:ahLst/>
            <a:cxnLst>
              <a:cxn ang="0">
                <a:pos x="wd2" y="hd2"/>
              </a:cxn>
              <a:cxn ang="5400000">
                <a:pos x="wd2" y="hd2"/>
              </a:cxn>
              <a:cxn ang="10800000">
                <a:pos x="wd2" y="hd2"/>
              </a:cxn>
              <a:cxn ang="16200000">
                <a:pos x="wd2" y="hd2"/>
              </a:cxn>
            </a:cxnLst>
            <a:rect l="0" t="0" r="r" b="b"/>
            <a:pathLst>
              <a:path w="21598" h="21548" fill="norm" stroke="1" extrusionOk="0">
                <a:moveTo>
                  <a:pt x="10799" y="0"/>
                </a:moveTo>
                <a:cubicBezTo>
                  <a:pt x="10568" y="0"/>
                  <a:pt x="10381" y="36"/>
                  <a:pt x="10381" y="81"/>
                </a:cubicBezTo>
                <a:lnTo>
                  <a:pt x="10381" y="3465"/>
                </a:lnTo>
                <a:cubicBezTo>
                  <a:pt x="10056" y="3468"/>
                  <a:pt x="9766" y="3494"/>
                  <a:pt x="9550" y="3536"/>
                </a:cubicBezTo>
                <a:cubicBezTo>
                  <a:pt x="9325" y="3579"/>
                  <a:pt x="9186" y="3638"/>
                  <a:pt x="9186" y="3704"/>
                </a:cubicBezTo>
                <a:lnTo>
                  <a:pt x="9186" y="4682"/>
                </a:lnTo>
                <a:cubicBezTo>
                  <a:pt x="8241" y="4749"/>
                  <a:pt x="7566" y="4920"/>
                  <a:pt x="7566" y="5127"/>
                </a:cubicBezTo>
                <a:lnTo>
                  <a:pt x="7566" y="6428"/>
                </a:lnTo>
                <a:lnTo>
                  <a:pt x="14066" y="6428"/>
                </a:lnTo>
                <a:lnTo>
                  <a:pt x="14066" y="5127"/>
                </a:lnTo>
                <a:cubicBezTo>
                  <a:pt x="14066" y="4920"/>
                  <a:pt x="13376" y="4749"/>
                  <a:pt x="12432" y="4682"/>
                </a:cubicBezTo>
                <a:lnTo>
                  <a:pt x="12432" y="3704"/>
                </a:lnTo>
                <a:cubicBezTo>
                  <a:pt x="12432" y="3638"/>
                  <a:pt x="12299" y="3579"/>
                  <a:pt x="12075" y="3536"/>
                </a:cubicBezTo>
                <a:cubicBezTo>
                  <a:pt x="11854" y="3493"/>
                  <a:pt x="11553" y="3466"/>
                  <a:pt x="11217" y="3465"/>
                </a:cubicBezTo>
                <a:lnTo>
                  <a:pt x="11217" y="81"/>
                </a:lnTo>
                <a:cubicBezTo>
                  <a:pt x="11217" y="36"/>
                  <a:pt x="11030" y="0"/>
                  <a:pt x="10799" y="0"/>
                </a:cubicBezTo>
                <a:close/>
                <a:moveTo>
                  <a:pt x="5825" y="6429"/>
                </a:moveTo>
                <a:cubicBezTo>
                  <a:pt x="5121" y="6429"/>
                  <a:pt x="4484" y="6485"/>
                  <a:pt x="4023" y="6577"/>
                </a:cubicBezTo>
                <a:cubicBezTo>
                  <a:pt x="3561" y="6669"/>
                  <a:pt x="3273" y="6796"/>
                  <a:pt x="3273" y="6936"/>
                </a:cubicBezTo>
                <a:lnTo>
                  <a:pt x="3273" y="17745"/>
                </a:lnTo>
                <a:lnTo>
                  <a:pt x="1262" y="17745"/>
                </a:lnTo>
                <a:cubicBezTo>
                  <a:pt x="568" y="17745"/>
                  <a:pt x="-1" y="17854"/>
                  <a:pt x="0" y="17988"/>
                </a:cubicBezTo>
                <a:cubicBezTo>
                  <a:pt x="1" y="18122"/>
                  <a:pt x="568" y="18231"/>
                  <a:pt x="1262" y="18231"/>
                </a:cubicBezTo>
                <a:lnTo>
                  <a:pt x="8086" y="18231"/>
                </a:lnTo>
                <a:lnTo>
                  <a:pt x="8086" y="20522"/>
                </a:lnTo>
                <a:cubicBezTo>
                  <a:pt x="6854" y="20547"/>
                  <a:pt x="5684" y="20585"/>
                  <a:pt x="4704" y="20645"/>
                </a:cubicBezTo>
                <a:cubicBezTo>
                  <a:pt x="1337" y="20852"/>
                  <a:pt x="1337" y="21187"/>
                  <a:pt x="4704" y="21393"/>
                </a:cubicBezTo>
                <a:cubicBezTo>
                  <a:pt x="8071" y="21600"/>
                  <a:pt x="13533" y="21600"/>
                  <a:pt x="16901" y="21393"/>
                </a:cubicBezTo>
                <a:cubicBezTo>
                  <a:pt x="20268" y="21187"/>
                  <a:pt x="20268" y="20852"/>
                  <a:pt x="16901" y="20645"/>
                </a:cubicBezTo>
                <a:cubicBezTo>
                  <a:pt x="15919" y="20585"/>
                  <a:pt x="14739" y="20547"/>
                  <a:pt x="13506" y="20522"/>
                </a:cubicBezTo>
                <a:lnTo>
                  <a:pt x="13506" y="18231"/>
                </a:lnTo>
                <a:lnTo>
                  <a:pt x="20343" y="18231"/>
                </a:lnTo>
                <a:cubicBezTo>
                  <a:pt x="21037" y="18231"/>
                  <a:pt x="21597" y="18122"/>
                  <a:pt x="21598" y="17988"/>
                </a:cubicBezTo>
                <a:cubicBezTo>
                  <a:pt x="21599" y="17854"/>
                  <a:pt x="21037" y="17745"/>
                  <a:pt x="20343" y="17745"/>
                </a:cubicBezTo>
                <a:lnTo>
                  <a:pt x="18352" y="17745"/>
                </a:lnTo>
                <a:lnTo>
                  <a:pt x="18352" y="6936"/>
                </a:lnTo>
                <a:cubicBezTo>
                  <a:pt x="18352" y="6796"/>
                  <a:pt x="18064" y="6669"/>
                  <a:pt x="17602" y="6577"/>
                </a:cubicBezTo>
                <a:cubicBezTo>
                  <a:pt x="17141" y="6485"/>
                  <a:pt x="16504" y="6429"/>
                  <a:pt x="15800" y="6429"/>
                </a:cubicBezTo>
                <a:lnTo>
                  <a:pt x="5825" y="6429"/>
                </a:lnTo>
                <a:close/>
                <a:moveTo>
                  <a:pt x="6311" y="6636"/>
                </a:moveTo>
                <a:lnTo>
                  <a:pt x="15314" y="6636"/>
                </a:lnTo>
                <a:cubicBezTo>
                  <a:pt x="15858" y="6636"/>
                  <a:pt x="16349" y="6679"/>
                  <a:pt x="16705" y="6748"/>
                </a:cubicBezTo>
                <a:cubicBezTo>
                  <a:pt x="17061" y="6817"/>
                  <a:pt x="17285" y="6912"/>
                  <a:pt x="17285" y="7017"/>
                </a:cubicBezTo>
                <a:lnTo>
                  <a:pt x="17285" y="17745"/>
                </a:lnTo>
                <a:lnTo>
                  <a:pt x="4346" y="17745"/>
                </a:lnTo>
                <a:lnTo>
                  <a:pt x="4346" y="7017"/>
                </a:lnTo>
                <a:cubicBezTo>
                  <a:pt x="4346" y="6912"/>
                  <a:pt x="4564" y="6817"/>
                  <a:pt x="4920" y="6748"/>
                </a:cubicBezTo>
                <a:cubicBezTo>
                  <a:pt x="5276" y="6679"/>
                  <a:pt x="5767" y="6636"/>
                  <a:pt x="6311" y="6636"/>
                </a:cubicBezTo>
                <a:close/>
              </a:path>
            </a:pathLst>
          </a:custGeom>
          <a:solidFill>
            <a:srgbClr val="E4E6E8"/>
          </a:solidFill>
        </p:spPr>
        <p:txBody>
          <a:bodyP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465" name="Shape 465"/>
          <p:cNvSpPr/>
          <p:nvPr>
            <p:ph type="body" sz="quarter" idx="26"/>
          </p:nvPr>
        </p:nvSpPr>
        <p:spPr>
          <a:xfrm>
            <a:off x="1284709" y="3792471"/>
            <a:ext cx="781746" cy="970029"/>
          </a:xfrm>
          <a:prstGeom prst="rect">
            <a:avLst/>
          </a:prstGeom>
          <a:solidFill>
            <a:srgbClr val="36D4C7"/>
          </a:solidFill>
        </p:spPr>
        <p:txBody>
          <a:bodyPr anchor="ctr"/>
          <a:lstStyle>
            <a:lvl1pPr algn="ctr">
              <a:lnSpc>
                <a:spcPct val="90000"/>
              </a:lnSpc>
              <a:spcBef>
                <a:spcPts val="1000"/>
              </a:spcBef>
              <a:defRPr spc="0">
                <a:solidFill>
                  <a:srgbClr val="FFFFFF"/>
                </a:solidFill>
                <a:latin typeface="Avenir Next"/>
                <a:ea typeface="Avenir Next"/>
                <a:cs typeface="Avenir Next"/>
                <a:sym typeface="Avenir Next"/>
              </a:defRPr>
            </a:lvl1pPr>
          </a:lstStyle>
          <a:p>
            <a:pPr/>
            <a:r>
              <a:t>23%</a:t>
            </a:r>
          </a:p>
        </p:txBody>
      </p:sp>
      <p:sp>
        <p:nvSpPr>
          <p:cNvPr id="466" name="Shape 466"/>
          <p:cNvSpPr/>
          <p:nvPr>
            <p:ph type="body" sz="quarter" idx="27"/>
          </p:nvPr>
        </p:nvSpPr>
        <p:spPr>
          <a:xfrm>
            <a:off x="1040581" y="1778000"/>
            <a:ext cx="1270002" cy="6547104"/>
          </a:xfrm>
          <a:custGeom>
            <a:avLst/>
            <a:gdLst/>
            <a:ahLst/>
            <a:cxnLst>
              <a:cxn ang="0">
                <a:pos x="wd2" y="hd2"/>
              </a:cxn>
              <a:cxn ang="5400000">
                <a:pos x="wd2" y="hd2"/>
              </a:cxn>
              <a:cxn ang="10800000">
                <a:pos x="wd2" y="hd2"/>
              </a:cxn>
              <a:cxn ang="16200000">
                <a:pos x="wd2" y="hd2"/>
              </a:cxn>
            </a:cxnLst>
            <a:rect l="0" t="0" r="r" b="b"/>
            <a:pathLst>
              <a:path w="21598" h="21548" fill="norm" stroke="1" extrusionOk="0">
                <a:moveTo>
                  <a:pt x="10799" y="0"/>
                </a:moveTo>
                <a:cubicBezTo>
                  <a:pt x="10568" y="0"/>
                  <a:pt x="10381" y="36"/>
                  <a:pt x="10381" y="81"/>
                </a:cubicBezTo>
                <a:lnTo>
                  <a:pt x="10381" y="3465"/>
                </a:lnTo>
                <a:cubicBezTo>
                  <a:pt x="10056" y="3468"/>
                  <a:pt x="9766" y="3494"/>
                  <a:pt x="9550" y="3536"/>
                </a:cubicBezTo>
                <a:cubicBezTo>
                  <a:pt x="9325" y="3579"/>
                  <a:pt x="9186" y="3638"/>
                  <a:pt x="9186" y="3704"/>
                </a:cubicBezTo>
                <a:lnTo>
                  <a:pt x="9186" y="4682"/>
                </a:lnTo>
                <a:cubicBezTo>
                  <a:pt x="8241" y="4749"/>
                  <a:pt x="7566" y="4920"/>
                  <a:pt x="7566" y="5127"/>
                </a:cubicBezTo>
                <a:lnTo>
                  <a:pt x="7566" y="6428"/>
                </a:lnTo>
                <a:lnTo>
                  <a:pt x="14066" y="6428"/>
                </a:lnTo>
                <a:lnTo>
                  <a:pt x="14066" y="5127"/>
                </a:lnTo>
                <a:cubicBezTo>
                  <a:pt x="14066" y="4920"/>
                  <a:pt x="13376" y="4749"/>
                  <a:pt x="12432" y="4682"/>
                </a:cubicBezTo>
                <a:lnTo>
                  <a:pt x="12432" y="3704"/>
                </a:lnTo>
                <a:cubicBezTo>
                  <a:pt x="12432" y="3638"/>
                  <a:pt x="12299" y="3579"/>
                  <a:pt x="12075" y="3536"/>
                </a:cubicBezTo>
                <a:cubicBezTo>
                  <a:pt x="11854" y="3493"/>
                  <a:pt x="11553" y="3466"/>
                  <a:pt x="11217" y="3465"/>
                </a:cubicBezTo>
                <a:lnTo>
                  <a:pt x="11217" y="81"/>
                </a:lnTo>
                <a:cubicBezTo>
                  <a:pt x="11217" y="36"/>
                  <a:pt x="11030" y="0"/>
                  <a:pt x="10799" y="0"/>
                </a:cubicBezTo>
                <a:close/>
                <a:moveTo>
                  <a:pt x="5825" y="6429"/>
                </a:moveTo>
                <a:cubicBezTo>
                  <a:pt x="5121" y="6429"/>
                  <a:pt x="4484" y="6485"/>
                  <a:pt x="4023" y="6577"/>
                </a:cubicBezTo>
                <a:cubicBezTo>
                  <a:pt x="3561" y="6669"/>
                  <a:pt x="3273" y="6796"/>
                  <a:pt x="3273" y="6936"/>
                </a:cubicBezTo>
                <a:lnTo>
                  <a:pt x="3273" y="17745"/>
                </a:lnTo>
                <a:lnTo>
                  <a:pt x="1262" y="17745"/>
                </a:lnTo>
                <a:cubicBezTo>
                  <a:pt x="568" y="17745"/>
                  <a:pt x="-1" y="17854"/>
                  <a:pt x="0" y="17988"/>
                </a:cubicBezTo>
                <a:cubicBezTo>
                  <a:pt x="1" y="18122"/>
                  <a:pt x="568" y="18231"/>
                  <a:pt x="1262" y="18231"/>
                </a:cubicBezTo>
                <a:lnTo>
                  <a:pt x="8086" y="18231"/>
                </a:lnTo>
                <a:lnTo>
                  <a:pt x="8086" y="20522"/>
                </a:lnTo>
                <a:cubicBezTo>
                  <a:pt x="6854" y="20547"/>
                  <a:pt x="5684" y="20585"/>
                  <a:pt x="4704" y="20645"/>
                </a:cubicBezTo>
                <a:cubicBezTo>
                  <a:pt x="1337" y="20852"/>
                  <a:pt x="1337" y="21187"/>
                  <a:pt x="4704" y="21393"/>
                </a:cubicBezTo>
                <a:cubicBezTo>
                  <a:pt x="8071" y="21600"/>
                  <a:pt x="13533" y="21600"/>
                  <a:pt x="16901" y="21393"/>
                </a:cubicBezTo>
                <a:cubicBezTo>
                  <a:pt x="20268" y="21187"/>
                  <a:pt x="20268" y="20852"/>
                  <a:pt x="16901" y="20645"/>
                </a:cubicBezTo>
                <a:cubicBezTo>
                  <a:pt x="15919" y="20585"/>
                  <a:pt x="14739" y="20547"/>
                  <a:pt x="13506" y="20522"/>
                </a:cubicBezTo>
                <a:lnTo>
                  <a:pt x="13506" y="18231"/>
                </a:lnTo>
                <a:lnTo>
                  <a:pt x="20343" y="18231"/>
                </a:lnTo>
                <a:cubicBezTo>
                  <a:pt x="21037" y="18231"/>
                  <a:pt x="21597" y="18122"/>
                  <a:pt x="21598" y="17988"/>
                </a:cubicBezTo>
                <a:cubicBezTo>
                  <a:pt x="21599" y="17854"/>
                  <a:pt x="21037" y="17745"/>
                  <a:pt x="20343" y="17745"/>
                </a:cubicBezTo>
                <a:lnTo>
                  <a:pt x="18352" y="17745"/>
                </a:lnTo>
                <a:lnTo>
                  <a:pt x="18352" y="6936"/>
                </a:lnTo>
                <a:cubicBezTo>
                  <a:pt x="18352" y="6796"/>
                  <a:pt x="18064" y="6669"/>
                  <a:pt x="17602" y="6577"/>
                </a:cubicBezTo>
                <a:cubicBezTo>
                  <a:pt x="17141" y="6485"/>
                  <a:pt x="16504" y="6429"/>
                  <a:pt x="15800" y="6429"/>
                </a:cubicBezTo>
                <a:lnTo>
                  <a:pt x="5825" y="6429"/>
                </a:lnTo>
                <a:close/>
                <a:moveTo>
                  <a:pt x="6311" y="6636"/>
                </a:moveTo>
                <a:lnTo>
                  <a:pt x="15314" y="6636"/>
                </a:lnTo>
                <a:cubicBezTo>
                  <a:pt x="15858" y="6636"/>
                  <a:pt x="16349" y="6679"/>
                  <a:pt x="16705" y="6748"/>
                </a:cubicBezTo>
                <a:cubicBezTo>
                  <a:pt x="17061" y="6817"/>
                  <a:pt x="17285" y="6912"/>
                  <a:pt x="17285" y="7017"/>
                </a:cubicBezTo>
                <a:lnTo>
                  <a:pt x="17285" y="17745"/>
                </a:lnTo>
                <a:lnTo>
                  <a:pt x="4346" y="17745"/>
                </a:lnTo>
                <a:lnTo>
                  <a:pt x="4346" y="7017"/>
                </a:lnTo>
                <a:cubicBezTo>
                  <a:pt x="4346" y="6912"/>
                  <a:pt x="4564" y="6817"/>
                  <a:pt x="4920" y="6748"/>
                </a:cubicBezTo>
                <a:cubicBezTo>
                  <a:pt x="5276" y="6679"/>
                  <a:pt x="5767" y="6636"/>
                  <a:pt x="6311" y="6636"/>
                </a:cubicBezTo>
                <a:close/>
              </a:path>
            </a:pathLst>
          </a:custGeom>
          <a:solidFill>
            <a:srgbClr val="E4E6E8"/>
          </a:solidFill>
        </p:spPr>
        <p:txBody>
          <a:bodyP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467" name="Shape 467"/>
          <p:cNvSpPr/>
          <p:nvPr>
            <p:ph type="body" sz="quarter" idx="28"/>
          </p:nvPr>
        </p:nvSpPr>
        <p:spPr>
          <a:xfrm>
            <a:off x="9287345" y="3792471"/>
            <a:ext cx="781747" cy="2554519"/>
          </a:xfrm>
          <a:prstGeom prst="rect">
            <a:avLst/>
          </a:prstGeom>
          <a:solidFill>
            <a:srgbClr val="00BCF9"/>
          </a:solidFill>
        </p:spPr>
        <p:txBody>
          <a:bodyPr anchor="ctr"/>
          <a:lstStyle>
            <a:lvl1pPr algn="ctr">
              <a:lnSpc>
                <a:spcPct val="90000"/>
              </a:lnSpc>
              <a:spcBef>
                <a:spcPts val="1000"/>
              </a:spcBef>
              <a:defRPr spc="0">
                <a:solidFill>
                  <a:srgbClr val="FFFFFF"/>
                </a:solidFill>
                <a:latin typeface="Avenir Next"/>
                <a:ea typeface="Avenir Next"/>
                <a:cs typeface="Avenir Next"/>
                <a:sym typeface="Avenir Next"/>
              </a:defRPr>
            </a:lvl1pPr>
          </a:lstStyle>
          <a:p>
            <a:pPr/>
            <a:r>
              <a:t>78%</a:t>
            </a:r>
          </a:p>
        </p:txBody>
      </p:sp>
      <p:sp>
        <p:nvSpPr>
          <p:cNvPr id="468" name="Shape 468"/>
          <p:cNvSpPr/>
          <p:nvPr>
            <p:ph type="body" sz="quarter" idx="29"/>
          </p:nvPr>
        </p:nvSpPr>
        <p:spPr>
          <a:xfrm>
            <a:off x="9043218" y="1778000"/>
            <a:ext cx="1270001" cy="6547104"/>
          </a:xfrm>
          <a:custGeom>
            <a:avLst/>
            <a:gdLst/>
            <a:ahLst/>
            <a:cxnLst>
              <a:cxn ang="0">
                <a:pos x="wd2" y="hd2"/>
              </a:cxn>
              <a:cxn ang="5400000">
                <a:pos x="wd2" y="hd2"/>
              </a:cxn>
              <a:cxn ang="10800000">
                <a:pos x="wd2" y="hd2"/>
              </a:cxn>
              <a:cxn ang="16200000">
                <a:pos x="wd2" y="hd2"/>
              </a:cxn>
            </a:cxnLst>
            <a:rect l="0" t="0" r="r" b="b"/>
            <a:pathLst>
              <a:path w="21598" h="21548" fill="norm" stroke="1" extrusionOk="0">
                <a:moveTo>
                  <a:pt x="10799" y="0"/>
                </a:moveTo>
                <a:cubicBezTo>
                  <a:pt x="10568" y="0"/>
                  <a:pt x="10381" y="36"/>
                  <a:pt x="10381" y="81"/>
                </a:cubicBezTo>
                <a:lnTo>
                  <a:pt x="10381" y="3465"/>
                </a:lnTo>
                <a:cubicBezTo>
                  <a:pt x="10056" y="3468"/>
                  <a:pt x="9766" y="3494"/>
                  <a:pt x="9550" y="3536"/>
                </a:cubicBezTo>
                <a:cubicBezTo>
                  <a:pt x="9325" y="3579"/>
                  <a:pt x="9186" y="3638"/>
                  <a:pt x="9186" y="3704"/>
                </a:cubicBezTo>
                <a:lnTo>
                  <a:pt x="9186" y="4682"/>
                </a:lnTo>
                <a:cubicBezTo>
                  <a:pt x="8241" y="4749"/>
                  <a:pt x="7566" y="4920"/>
                  <a:pt x="7566" y="5127"/>
                </a:cubicBezTo>
                <a:lnTo>
                  <a:pt x="7566" y="6428"/>
                </a:lnTo>
                <a:lnTo>
                  <a:pt x="14066" y="6428"/>
                </a:lnTo>
                <a:lnTo>
                  <a:pt x="14066" y="5127"/>
                </a:lnTo>
                <a:cubicBezTo>
                  <a:pt x="14066" y="4920"/>
                  <a:pt x="13376" y="4749"/>
                  <a:pt x="12432" y="4682"/>
                </a:cubicBezTo>
                <a:lnTo>
                  <a:pt x="12432" y="3704"/>
                </a:lnTo>
                <a:cubicBezTo>
                  <a:pt x="12432" y="3638"/>
                  <a:pt x="12299" y="3579"/>
                  <a:pt x="12075" y="3536"/>
                </a:cubicBezTo>
                <a:cubicBezTo>
                  <a:pt x="11854" y="3493"/>
                  <a:pt x="11553" y="3466"/>
                  <a:pt x="11217" y="3465"/>
                </a:cubicBezTo>
                <a:lnTo>
                  <a:pt x="11217" y="81"/>
                </a:lnTo>
                <a:cubicBezTo>
                  <a:pt x="11217" y="36"/>
                  <a:pt x="11030" y="0"/>
                  <a:pt x="10799" y="0"/>
                </a:cubicBezTo>
                <a:close/>
                <a:moveTo>
                  <a:pt x="5825" y="6429"/>
                </a:moveTo>
                <a:cubicBezTo>
                  <a:pt x="5121" y="6429"/>
                  <a:pt x="4484" y="6485"/>
                  <a:pt x="4023" y="6577"/>
                </a:cubicBezTo>
                <a:cubicBezTo>
                  <a:pt x="3561" y="6669"/>
                  <a:pt x="3273" y="6796"/>
                  <a:pt x="3273" y="6936"/>
                </a:cubicBezTo>
                <a:lnTo>
                  <a:pt x="3273" y="17745"/>
                </a:lnTo>
                <a:lnTo>
                  <a:pt x="1262" y="17745"/>
                </a:lnTo>
                <a:cubicBezTo>
                  <a:pt x="568" y="17745"/>
                  <a:pt x="-1" y="17854"/>
                  <a:pt x="0" y="17988"/>
                </a:cubicBezTo>
                <a:cubicBezTo>
                  <a:pt x="1" y="18122"/>
                  <a:pt x="568" y="18231"/>
                  <a:pt x="1262" y="18231"/>
                </a:cubicBezTo>
                <a:lnTo>
                  <a:pt x="8086" y="18231"/>
                </a:lnTo>
                <a:lnTo>
                  <a:pt x="8086" y="20522"/>
                </a:lnTo>
                <a:cubicBezTo>
                  <a:pt x="6854" y="20547"/>
                  <a:pt x="5684" y="20585"/>
                  <a:pt x="4704" y="20645"/>
                </a:cubicBezTo>
                <a:cubicBezTo>
                  <a:pt x="1337" y="20852"/>
                  <a:pt x="1337" y="21187"/>
                  <a:pt x="4704" y="21393"/>
                </a:cubicBezTo>
                <a:cubicBezTo>
                  <a:pt x="8071" y="21600"/>
                  <a:pt x="13533" y="21600"/>
                  <a:pt x="16901" y="21393"/>
                </a:cubicBezTo>
                <a:cubicBezTo>
                  <a:pt x="20268" y="21187"/>
                  <a:pt x="20268" y="20852"/>
                  <a:pt x="16901" y="20645"/>
                </a:cubicBezTo>
                <a:cubicBezTo>
                  <a:pt x="15919" y="20585"/>
                  <a:pt x="14739" y="20547"/>
                  <a:pt x="13506" y="20522"/>
                </a:cubicBezTo>
                <a:lnTo>
                  <a:pt x="13506" y="18231"/>
                </a:lnTo>
                <a:lnTo>
                  <a:pt x="20343" y="18231"/>
                </a:lnTo>
                <a:cubicBezTo>
                  <a:pt x="21037" y="18231"/>
                  <a:pt x="21597" y="18122"/>
                  <a:pt x="21598" y="17988"/>
                </a:cubicBezTo>
                <a:cubicBezTo>
                  <a:pt x="21599" y="17854"/>
                  <a:pt x="21037" y="17745"/>
                  <a:pt x="20343" y="17745"/>
                </a:cubicBezTo>
                <a:lnTo>
                  <a:pt x="18352" y="17745"/>
                </a:lnTo>
                <a:lnTo>
                  <a:pt x="18352" y="6936"/>
                </a:lnTo>
                <a:cubicBezTo>
                  <a:pt x="18352" y="6796"/>
                  <a:pt x="18064" y="6669"/>
                  <a:pt x="17602" y="6577"/>
                </a:cubicBezTo>
                <a:cubicBezTo>
                  <a:pt x="17141" y="6485"/>
                  <a:pt x="16504" y="6429"/>
                  <a:pt x="15800" y="6429"/>
                </a:cubicBezTo>
                <a:lnTo>
                  <a:pt x="5825" y="6429"/>
                </a:lnTo>
                <a:close/>
                <a:moveTo>
                  <a:pt x="6311" y="6636"/>
                </a:moveTo>
                <a:lnTo>
                  <a:pt x="15314" y="6636"/>
                </a:lnTo>
                <a:cubicBezTo>
                  <a:pt x="15858" y="6636"/>
                  <a:pt x="16349" y="6679"/>
                  <a:pt x="16705" y="6748"/>
                </a:cubicBezTo>
                <a:cubicBezTo>
                  <a:pt x="17061" y="6817"/>
                  <a:pt x="17285" y="6912"/>
                  <a:pt x="17285" y="7017"/>
                </a:cubicBezTo>
                <a:lnTo>
                  <a:pt x="17285" y="17745"/>
                </a:lnTo>
                <a:lnTo>
                  <a:pt x="4346" y="17745"/>
                </a:lnTo>
                <a:lnTo>
                  <a:pt x="4346" y="7017"/>
                </a:lnTo>
                <a:cubicBezTo>
                  <a:pt x="4346" y="6912"/>
                  <a:pt x="4564" y="6817"/>
                  <a:pt x="4920" y="6748"/>
                </a:cubicBezTo>
                <a:cubicBezTo>
                  <a:pt x="5276" y="6679"/>
                  <a:pt x="5767" y="6636"/>
                  <a:pt x="6311" y="6636"/>
                </a:cubicBezTo>
                <a:close/>
              </a:path>
            </a:pathLst>
          </a:custGeom>
          <a:solidFill>
            <a:srgbClr val="E4E6E8"/>
          </a:solidFill>
        </p:spPr>
        <p:txBody>
          <a:bodyP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469" name="Shape 469"/>
          <p:cNvSpPr/>
          <p:nvPr>
            <p:ph type="body" sz="quarter" idx="30"/>
          </p:nvPr>
        </p:nvSpPr>
        <p:spPr>
          <a:xfrm>
            <a:off x="10938344" y="3792471"/>
            <a:ext cx="781747" cy="2008205"/>
          </a:xfrm>
          <a:prstGeom prst="rect">
            <a:avLst/>
          </a:prstGeom>
          <a:solidFill>
            <a:srgbClr val="EC658E"/>
          </a:solidFill>
        </p:spPr>
        <p:txBody>
          <a:bodyPr anchor="ctr"/>
          <a:lstStyle>
            <a:lvl1pPr algn="ctr">
              <a:lnSpc>
                <a:spcPct val="90000"/>
              </a:lnSpc>
              <a:spcBef>
                <a:spcPts val="1000"/>
              </a:spcBef>
              <a:defRPr spc="0">
                <a:solidFill>
                  <a:srgbClr val="FFFFFF"/>
                </a:solidFill>
                <a:latin typeface="Avenir Next"/>
                <a:ea typeface="Avenir Next"/>
                <a:cs typeface="Avenir Next"/>
                <a:sym typeface="Avenir Next"/>
              </a:defRPr>
            </a:lvl1pPr>
          </a:lstStyle>
          <a:p>
            <a:pPr/>
            <a:r>
              <a:t>66%</a:t>
            </a:r>
          </a:p>
        </p:txBody>
      </p:sp>
      <p:sp>
        <p:nvSpPr>
          <p:cNvPr id="470" name="Shape 470"/>
          <p:cNvSpPr/>
          <p:nvPr>
            <p:ph type="body" sz="quarter" idx="31"/>
          </p:nvPr>
        </p:nvSpPr>
        <p:spPr>
          <a:xfrm>
            <a:off x="10694217" y="1778000"/>
            <a:ext cx="1270001" cy="6547104"/>
          </a:xfrm>
          <a:custGeom>
            <a:avLst/>
            <a:gdLst/>
            <a:ahLst/>
            <a:cxnLst>
              <a:cxn ang="0">
                <a:pos x="wd2" y="hd2"/>
              </a:cxn>
              <a:cxn ang="5400000">
                <a:pos x="wd2" y="hd2"/>
              </a:cxn>
              <a:cxn ang="10800000">
                <a:pos x="wd2" y="hd2"/>
              </a:cxn>
              <a:cxn ang="16200000">
                <a:pos x="wd2" y="hd2"/>
              </a:cxn>
            </a:cxnLst>
            <a:rect l="0" t="0" r="r" b="b"/>
            <a:pathLst>
              <a:path w="21598" h="21548" fill="norm" stroke="1" extrusionOk="0">
                <a:moveTo>
                  <a:pt x="10799" y="0"/>
                </a:moveTo>
                <a:cubicBezTo>
                  <a:pt x="10568" y="0"/>
                  <a:pt x="10381" y="36"/>
                  <a:pt x="10381" y="81"/>
                </a:cubicBezTo>
                <a:lnTo>
                  <a:pt x="10381" y="3465"/>
                </a:lnTo>
                <a:cubicBezTo>
                  <a:pt x="10056" y="3468"/>
                  <a:pt x="9766" y="3494"/>
                  <a:pt x="9550" y="3536"/>
                </a:cubicBezTo>
                <a:cubicBezTo>
                  <a:pt x="9325" y="3579"/>
                  <a:pt x="9186" y="3638"/>
                  <a:pt x="9186" y="3704"/>
                </a:cubicBezTo>
                <a:lnTo>
                  <a:pt x="9186" y="4682"/>
                </a:lnTo>
                <a:cubicBezTo>
                  <a:pt x="8241" y="4749"/>
                  <a:pt x="7566" y="4920"/>
                  <a:pt x="7566" y="5127"/>
                </a:cubicBezTo>
                <a:lnTo>
                  <a:pt x="7566" y="6428"/>
                </a:lnTo>
                <a:lnTo>
                  <a:pt x="14066" y="6428"/>
                </a:lnTo>
                <a:lnTo>
                  <a:pt x="14066" y="5127"/>
                </a:lnTo>
                <a:cubicBezTo>
                  <a:pt x="14066" y="4920"/>
                  <a:pt x="13376" y="4749"/>
                  <a:pt x="12432" y="4682"/>
                </a:cubicBezTo>
                <a:lnTo>
                  <a:pt x="12432" y="3704"/>
                </a:lnTo>
                <a:cubicBezTo>
                  <a:pt x="12432" y="3638"/>
                  <a:pt x="12299" y="3579"/>
                  <a:pt x="12075" y="3536"/>
                </a:cubicBezTo>
                <a:cubicBezTo>
                  <a:pt x="11854" y="3493"/>
                  <a:pt x="11553" y="3466"/>
                  <a:pt x="11217" y="3465"/>
                </a:cubicBezTo>
                <a:lnTo>
                  <a:pt x="11217" y="81"/>
                </a:lnTo>
                <a:cubicBezTo>
                  <a:pt x="11217" y="36"/>
                  <a:pt x="11030" y="0"/>
                  <a:pt x="10799" y="0"/>
                </a:cubicBezTo>
                <a:close/>
                <a:moveTo>
                  <a:pt x="5825" y="6429"/>
                </a:moveTo>
                <a:cubicBezTo>
                  <a:pt x="5121" y="6429"/>
                  <a:pt x="4484" y="6485"/>
                  <a:pt x="4023" y="6577"/>
                </a:cubicBezTo>
                <a:cubicBezTo>
                  <a:pt x="3561" y="6669"/>
                  <a:pt x="3273" y="6796"/>
                  <a:pt x="3273" y="6936"/>
                </a:cubicBezTo>
                <a:lnTo>
                  <a:pt x="3273" y="17745"/>
                </a:lnTo>
                <a:lnTo>
                  <a:pt x="1262" y="17745"/>
                </a:lnTo>
                <a:cubicBezTo>
                  <a:pt x="568" y="17745"/>
                  <a:pt x="-1" y="17854"/>
                  <a:pt x="0" y="17988"/>
                </a:cubicBezTo>
                <a:cubicBezTo>
                  <a:pt x="1" y="18122"/>
                  <a:pt x="568" y="18231"/>
                  <a:pt x="1262" y="18231"/>
                </a:cubicBezTo>
                <a:lnTo>
                  <a:pt x="8086" y="18231"/>
                </a:lnTo>
                <a:lnTo>
                  <a:pt x="8086" y="20522"/>
                </a:lnTo>
                <a:cubicBezTo>
                  <a:pt x="6854" y="20547"/>
                  <a:pt x="5684" y="20585"/>
                  <a:pt x="4704" y="20645"/>
                </a:cubicBezTo>
                <a:cubicBezTo>
                  <a:pt x="1337" y="20852"/>
                  <a:pt x="1337" y="21187"/>
                  <a:pt x="4704" y="21393"/>
                </a:cubicBezTo>
                <a:cubicBezTo>
                  <a:pt x="8071" y="21600"/>
                  <a:pt x="13533" y="21600"/>
                  <a:pt x="16901" y="21393"/>
                </a:cubicBezTo>
                <a:cubicBezTo>
                  <a:pt x="20268" y="21187"/>
                  <a:pt x="20268" y="20852"/>
                  <a:pt x="16901" y="20645"/>
                </a:cubicBezTo>
                <a:cubicBezTo>
                  <a:pt x="15919" y="20585"/>
                  <a:pt x="14739" y="20547"/>
                  <a:pt x="13506" y="20522"/>
                </a:cubicBezTo>
                <a:lnTo>
                  <a:pt x="13506" y="18231"/>
                </a:lnTo>
                <a:lnTo>
                  <a:pt x="20343" y="18231"/>
                </a:lnTo>
                <a:cubicBezTo>
                  <a:pt x="21037" y="18231"/>
                  <a:pt x="21597" y="18122"/>
                  <a:pt x="21598" y="17988"/>
                </a:cubicBezTo>
                <a:cubicBezTo>
                  <a:pt x="21599" y="17854"/>
                  <a:pt x="21037" y="17745"/>
                  <a:pt x="20343" y="17745"/>
                </a:cubicBezTo>
                <a:lnTo>
                  <a:pt x="18352" y="17745"/>
                </a:lnTo>
                <a:lnTo>
                  <a:pt x="18352" y="6936"/>
                </a:lnTo>
                <a:cubicBezTo>
                  <a:pt x="18352" y="6796"/>
                  <a:pt x="18064" y="6669"/>
                  <a:pt x="17602" y="6577"/>
                </a:cubicBezTo>
                <a:cubicBezTo>
                  <a:pt x="17141" y="6485"/>
                  <a:pt x="16504" y="6429"/>
                  <a:pt x="15800" y="6429"/>
                </a:cubicBezTo>
                <a:lnTo>
                  <a:pt x="5825" y="6429"/>
                </a:lnTo>
                <a:close/>
                <a:moveTo>
                  <a:pt x="6311" y="6636"/>
                </a:moveTo>
                <a:lnTo>
                  <a:pt x="15314" y="6636"/>
                </a:lnTo>
                <a:cubicBezTo>
                  <a:pt x="15858" y="6636"/>
                  <a:pt x="16349" y="6679"/>
                  <a:pt x="16705" y="6748"/>
                </a:cubicBezTo>
                <a:cubicBezTo>
                  <a:pt x="17061" y="6817"/>
                  <a:pt x="17285" y="6912"/>
                  <a:pt x="17285" y="7017"/>
                </a:cubicBezTo>
                <a:lnTo>
                  <a:pt x="17285" y="17745"/>
                </a:lnTo>
                <a:lnTo>
                  <a:pt x="4346" y="17745"/>
                </a:lnTo>
                <a:lnTo>
                  <a:pt x="4346" y="7017"/>
                </a:lnTo>
                <a:cubicBezTo>
                  <a:pt x="4346" y="6912"/>
                  <a:pt x="4564" y="6817"/>
                  <a:pt x="4920" y="6748"/>
                </a:cubicBezTo>
                <a:cubicBezTo>
                  <a:pt x="5276" y="6679"/>
                  <a:pt x="5767" y="6636"/>
                  <a:pt x="6311" y="6636"/>
                </a:cubicBezTo>
                <a:close/>
              </a:path>
            </a:pathLst>
          </a:custGeom>
          <a:solidFill>
            <a:srgbClr val="E4E6E8"/>
          </a:solidFill>
        </p:spPr>
        <p:txBody>
          <a:bodyPr/>
          <a:lstStyle/>
          <a:p>
            <a:pPr algn="ctr">
              <a:lnSpc>
                <a:spcPct val="90000"/>
              </a:lnSpc>
              <a:spcBef>
                <a:spcPts val="1000"/>
              </a:spcBef>
              <a:defRPr spc="0">
                <a:solidFill>
                  <a:srgbClr val="A7AAA9"/>
                </a:solidFill>
                <a:latin typeface="Avenir Next"/>
                <a:ea typeface="Avenir Next"/>
                <a:cs typeface="Avenir Next"/>
                <a:sym typeface="Avenir Next"/>
              </a:defRPr>
            </a:pPr>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Slide 17">
    <p:spTree>
      <p:nvGrpSpPr>
        <p:cNvPr id="1" name=""/>
        <p:cNvGrpSpPr/>
        <p:nvPr/>
      </p:nvGrpSpPr>
      <p:grpSpPr>
        <a:xfrm>
          <a:off x="0" y="0"/>
          <a:ext cx="0" cy="0"/>
          <a:chOff x="0" y="0"/>
          <a:chExt cx="0" cy="0"/>
        </a:xfrm>
      </p:grpSpPr>
      <p:sp>
        <p:nvSpPr>
          <p:cNvPr id="477" name="Shape 477"/>
          <p:cNvSpPr/>
          <p:nvPr>
            <p:ph type="body" sz="quarter" idx="13"/>
          </p:nvPr>
        </p:nvSpPr>
        <p:spPr>
          <a:xfrm>
            <a:off x="-1" y="505941"/>
            <a:ext cx="763986" cy="503800"/>
          </a:xfrm>
          <a:prstGeom prst="rect">
            <a:avLst/>
          </a:pr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478" name="Shape 478"/>
          <p:cNvSpPr/>
          <p:nvPr>
            <p:ph type="title"/>
          </p:nvPr>
        </p:nvSpPr>
        <p:spPr>
          <a:prstGeom prst="rect">
            <a:avLst/>
          </a:prstGeom>
        </p:spPr>
        <p:txBody>
          <a:bodyPr/>
          <a:lstStyle/>
          <a:p>
            <a:pPr/>
            <a:r>
              <a:t>Title Text</a:t>
            </a:r>
          </a:p>
        </p:txBody>
      </p:sp>
      <p:sp>
        <p:nvSpPr>
          <p:cNvPr id="479" name="Shape 479"/>
          <p:cNvSpPr/>
          <p:nvPr>
            <p:ph type="sldNum" sz="quarter" idx="2"/>
          </p:nvPr>
        </p:nvSpPr>
        <p:spPr>
          <a:prstGeom prst="rect">
            <a:avLst/>
          </a:prstGeom>
        </p:spPr>
        <p:txBody>
          <a:bodyPr/>
          <a:lstStyle/>
          <a:p>
            <a:pPr/>
            <a:fld id="{86CB4B4D-7CA3-9044-876B-883B54F8677D}" type="slidenum"/>
          </a:p>
        </p:txBody>
      </p:sp>
      <p:sp>
        <p:nvSpPr>
          <p:cNvPr id="480" name="Shape 480"/>
          <p:cNvSpPr/>
          <p:nvPr>
            <p:ph type="body" sz="quarter" idx="14"/>
          </p:nvPr>
        </p:nvSpPr>
        <p:spPr>
          <a:xfrm>
            <a:off x="1319981" y="1774039"/>
            <a:ext cx="3032068" cy="6985001"/>
          </a:xfrm>
          <a:custGeom>
            <a:avLst/>
            <a:gdLst/>
            <a:ahLst/>
            <a:cxnLst>
              <a:cxn ang="0">
                <a:pos x="wd2" y="hd2"/>
              </a:cxn>
              <a:cxn ang="5400000">
                <a:pos x="wd2" y="hd2"/>
              </a:cxn>
              <a:cxn ang="10800000">
                <a:pos x="wd2" y="hd2"/>
              </a:cxn>
              <a:cxn ang="16200000">
                <a:pos x="wd2" y="hd2"/>
              </a:cxn>
            </a:cxnLst>
            <a:rect l="0" t="0" r="r" b="b"/>
            <a:pathLst>
              <a:path w="21405" h="21589" fill="norm" stroke="1" extrusionOk="0">
                <a:moveTo>
                  <a:pt x="20749" y="11025"/>
                </a:moveTo>
                <a:cubicBezTo>
                  <a:pt x="20553" y="10853"/>
                  <a:pt x="20508" y="10859"/>
                  <a:pt x="20263" y="10723"/>
                </a:cubicBezTo>
                <a:cubicBezTo>
                  <a:pt x="19984" y="10586"/>
                  <a:pt x="19774" y="10559"/>
                  <a:pt x="19542" y="10393"/>
                </a:cubicBezTo>
                <a:cubicBezTo>
                  <a:pt x="19310" y="10226"/>
                  <a:pt x="19106" y="9814"/>
                  <a:pt x="19005" y="9637"/>
                </a:cubicBezTo>
                <a:cubicBezTo>
                  <a:pt x="18905" y="9460"/>
                  <a:pt x="18804" y="9184"/>
                  <a:pt x="18529" y="8743"/>
                </a:cubicBezTo>
                <a:cubicBezTo>
                  <a:pt x="18228" y="8262"/>
                  <a:pt x="17801" y="7716"/>
                  <a:pt x="17644" y="7540"/>
                </a:cubicBezTo>
                <a:cubicBezTo>
                  <a:pt x="17343" y="7202"/>
                  <a:pt x="17427" y="6596"/>
                  <a:pt x="17312" y="6194"/>
                </a:cubicBezTo>
                <a:cubicBezTo>
                  <a:pt x="17296" y="6115"/>
                  <a:pt x="17412" y="5253"/>
                  <a:pt x="17410" y="5010"/>
                </a:cubicBezTo>
                <a:cubicBezTo>
                  <a:pt x="17409" y="4767"/>
                  <a:pt x="17065" y="4209"/>
                  <a:pt x="16705" y="3998"/>
                </a:cubicBezTo>
                <a:cubicBezTo>
                  <a:pt x="16345" y="3786"/>
                  <a:pt x="15577" y="3606"/>
                  <a:pt x="15232" y="3575"/>
                </a:cubicBezTo>
                <a:cubicBezTo>
                  <a:pt x="14887" y="3543"/>
                  <a:pt x="14010" y="3483"/>
                  <a:pt x="13673" y="3449"/>
                </a:cubicBezTo>
                <a:cubicBezTo>
                  <a:pt x="13336" y="3415"/>
                  <a:pt x="12641" y="3368"/>
                  <a:pt x="12355" y="3226"/>
                </a:cubicBezTo>
                <a:cubicBezTo>
                  <a:pt x="12105" y="3101"/>
                  <a:pt x="11967" y="2985"/>
                  <a:pt x="11998" y="2814"/>
                </a:cubicBezTo>
                <a:cubicBezTo>
                  <a:pt x="11998" y="2814"/>
                  <a:pt x="12271" y="2666"/>
                  <a:pt x="12346" y="2616"/>
                </a:cubicBezTo>
                <a:cubicBezTo>
                  <a:pt x="12421" y="2567"/>
                  <a:pt x="12600" y="2441"/>
                  <a:pt x="12675" y="2365"/>
                </a:cubicBezTo>
                <a:lnTo>
                  <a:pt x="12919" y="2067"/>
                </a:lnTo>
                <a:cubicBezTo>
                  <a:pt x="13164" y="1988"/>
                  <a:pt x="13503" y="1372"/>
                  <a:pt x="13353" y="1323"/>
                </a:cubicBezTo>
                <a:cubicBezTo>
                  <a:pt x="13257" y="1291"/>
                  <a:pt x="13099" y="1350"/>
                  <a:pt x="13099" y="1350"/>
                </a:cubicBezTo>
                <a:cubicBezTo>
                  <a:pt x="13164" y="1278"/>
                  <a:pt x="13240" y="1248"/>
                  <a:pt x="13240" y="981"/>
                </a:cubicBezTo>
                <a:cubicBezTo>
                  <a:pt x="13240" y="713"/>
                  <a:pt x="13014" y="1"/>
                  <a:pt x="10705" y="0"/>
                </a:cubicBezTo>
                <a:lnTo>
                  <a:pt x="10705" y="0"/>
                </a:lnTo>
                <a:cubicBezTo>
                  <a:pt x="10704" y="0"/>
                  <a:pt x="10703" y="0"/>
                  <a:pt x="10702" y="0"/>
                </a:cubicBezTo>
                <a:cubicBezTo>
                  <a:pt x="10701" y="0"/>
                  <a:pt x="10700" y="0"/>
                  <a:pt x="10699" y="0"/>
                </a:cubicBezTo>
                <a:lnTo>
                  <a:pt x="10699" y="0"/>
                </a:lnTo>
                <a:cubicBezTo>
                  <a:pt x="8390" y="1"/>
                  <a:pt x="8132" y="795"/>
                  <a:pt x="8164" y="981"/>
                </a:cubicBezTo>
                <a:cubicBezTo>
                  <a:pt x="8196" y="1166"/>
                  <a:pt x="8240" y="1278"/>
                  <a:pt x="8305" y="1350"/>
                </a:cubicBezTo>
                <a:cubicBezTo>
                  <a:pt x="8305" y="1350"/>
                  <a:pt x="8147" y="1291"/>
                  <a:pt x="8051" y="1323"/>
                </a:cubicBezTo>
                <a:cubicBezTo>
                  <a:pt x="7901" y="1372"/>
                  <a:pt x="8240" y="1988"/>
                  <a:pt x="8486" y="2067"/>
                </a:cubicBezTo>
                <a:lnTo>
                  <a:pt x="8729" y="2365"/>
                </a:lnTo>
                <a:cubicBezTo>
                  <a:pt x="8804" y="2441"/>
                  <a:pt x="8983" y="2567"/>
                  <a:pt x="9058" y="2616"/>
                </a:cubicBezTo>
                <a:cubicBezTo>
                  <a:pt x="9134" y="2666"/>
                  <a:pt x="9406" y="2814"/>
                  <a:pt x="9406" y="2814"/>
                </a:cubicBezTo>
                <a:cubicBezTo>
                  <a:pt x="9437" y="2985"/>
                  <a:pt x="9299" y="3101"/>
                  <a:pt x="9049" y="3226"/>
                </a:cubicBezTo>
                <a:cubicBezTo>
                  <a:pt x="8764" y="3368"/>
                  <a:pt x="8068" y="3415"/>
                  <a:pt x="7731" y="3449"/>
                </a:cubicBezTo>
                <a:cubicBezTo>
                  <a:pt x="7395" y="3483"/>
                  <a:pt x="6518" y="3543"/>
                  <a:pt x="6172" y="3575"/>
                </a:cubicBezTo>
                <a:cubicBezTo>
                  <a:pt x="5827" y="3606"/>
                  <a:pt x="5059" y="3786"/>
                  <a:pt x="4699" y="3998"/>
                </a:cubicBezTo>
                <a:cubicBezTo>
                  <a:pt x="4339" y="4209"/>
                  <a:pt x="3995" y="4767"/>
                  <a:pt x="3994" y="5010"/>
                </a:cubicBezTo>
                <a:cubicBezTo>
                  <a:pt x="3993" y="5253"/>
                  <a:pt x="4109" y="6115"/>
                  <a:pt x="4092" y="6194"/>
                </a:cubicBezTo>
                <a:cubicBezTo>
                  <a:pt x="3977" y="6596"/>
                  <a:pt x="4061" y="7202"/>
                  <a:pt x="3760" y="7540"/>
                </a:cubicBezTo>
                <a:cubicBezTo>
                  <a:pt x="3603" y="7716"/>
                  <a:pt x="3176" y="8262"/>
                  <a:pt x="2876" y="8743"/>
                </a:cubicBezTo>
                <a:cubicBezTo>
                  <a:pt x="2600" y="9184"/>
                  <a:pt x="2499" y="9460"/>
                  <a:pt x="2399" y="9637"/>
                </a:cubicBezTo>
                <a:cubicBezTo>
                  <a:pt x="2298" y="9814"/>
                  <a:pt x="2095" y="10226"/>
                  <a:pt x="1863" y="10393"/>
                </a:cubicBezTo>
                <a:cubicBezTo>
                  <a:pt x="1630" y="10559"/>
                  <a:pt x="1421" y="10586"/>
                  <a:pt x="1142" y="10723"/>
                </a:cubicBezTo>
                <a:cubicBezTo>
                  <a:pt x="896" y="10859"/>
                  <a:pt x="851" y="10853"/>
                  <a:pt x="655" y="11025"/>
                </a:cubicBezTo>
                <a:cubicBezTo>
                  <a:pt x="442" y="11212"/>
                  <a:pt x="-98" y="11437"/>
                  <a:pt x="15" y="11495"/>
                </a:cubicBezTo>
                <a:cubicBezTo>
                  <a:pt x="128" y="11553"/>
                  <a:pt x="279" y="11528"/>
                  <a:pt x="448" y="11470"/>
                </a:cubicBezTo>
                <a:cubicBezTo>
                  <a:pt x="617" y="11412"/>
                  <a:pt x="956" y="11202"/>
                  <a:pt x="1163" y="11161"/>
                </a:cubicBezTo>
                <a:cubicBezTo>
                  <a:pt x="1370" y="11120"/>
                  <a:pt x="1361" y="11169"/>
                  <a:pt x="1257" y="11314"/>
                </a:cubicBezTo>
                <a:lnTo>
                  <a:pt x="1088" y="11569"/>
                </a:lnTo>
                <a:cubicBezTo>
                  <a:pt x="1006" y="11691"/>
                  <a:pt x="767" y="11878"/>
                  <a:pt x="636" y="12072"/>
                </a:cubicBezTo>
                <a:cubicBezTo>
                  <a:pt x="456" y="12308"/>
                  <a:pt x="388" y="12388"/>
                  <a:pt x="617" y="12410"/>
                </a:cubicBezTo>
                <a:cubicBezTo>
                  <a:pt x="847" y="12424"/>
                  <a:pt x="1009" y="12173"/>
                  <a:pt x="1107" y="12080"/>
                </a:cubicBezTo>
                <a:cubicBezTo>
                  <a:pt x="1304" y="11893"/>
                  <a:pt x="1434" y="11732"/>
                  <a:pt x="1615" y="11610"/>
                </a:cubicBezTo>
                <a:cubicBezTo>
                  <a:pt x="1598" y="11632"/>
                  <a:pt x="1587" y="11771"/>
                  <a:pt x="1587" y="11814"/>
                </a:cubicBezTo>
                <a:cubicBezTo>
                  <a:pt x="1587" y="11857"/>
                  <a:pt x="1450" y="12246"/>
                  <a:pt x="1347" y="12500"/>
                </a:cubicBezTo>
                <a:cubicBezTo>
                  <a:pt x="1276" y="12673"/>
                  <a:pt x="1587" y="12642"/>
                  <a:pt x="1657" y="12580"/>
                </a:cubicBezTo>
                <a:cubicBezTo>
                  <a:pt x="1728" y="12519"/>
                  <a:pt x="1798" y="12309"/>
                  <a:pt x="1897" y="12148"/>
                </a:cubicBezTo>
                <a:cubicBezTo>
                  <a:pt x="2010" y="11964"/>
                  <a:pt x="2032" y="11765"/>
                  <a:pt x="2179" y="11672"/>
                </a:cubicBezTo>
                <a:cubicBezTo>
                  <a:pt x="2147" y="11701"/>
                  <a:pt x="2193" y="11808"/>
                  <a:pt x="2137" y="12105"/>
                </a:cubicBezTo>
                <a:cubicBezTo>
                  <a:pt x="2097" y="12313"/>
                  <a:pt x="1989" y="12574"/>
                  <a:pt x="2229" y="12574"/>
                </a:cubicBezTo>
                <a:cubicBezTo>
                  <a:pt x="2469" y="12574"/>
                  <a:pt x="2518" y="12241"/>
                  <a:pt x="2589" y="12086"/>
                </a:cubicBezTo>
                <a:cubicBezTo>
                  <a:pt x="2659" y="11932"/>
                  <a:pt x="2673" y="11799"/>
                  <a:pt x="2730" y="11703"/>
                </a:cubicBezTo>
                <a:cubicBezTo>
                  <a:pt x="2765" y="11814"/>
                  <a:pt x="2772" y="11969"/>
                  <a:pt x="2782" y="12109"/>
                </a:cubicBezTo>
                <a:cubicBezTo>
                  <a:pt x="2796" y="12327"/>
                  <a:pt x="2760" y="12468"/>
                  <a:pt x="2923" y="12471"/>
                </a:cubicBezTo>
                <a:cubicBezTo>
                  <a:pt x="3218" y="12477"/>
                  <a:pt x="3175" y="12083"/>
                  <a:pt x="3196" y="11728"/>
                </a:cubicBezTo>
                <a:cubicBezTo>
                  <a:pt x="3238" y="11495"/>
                  <a:pt x="3417" y="11319"/>
                  <a:pt x="3478" y="11211"/>
                </a:cubicBezTo>
                <a:cubicBezTo>
                  <a:pt x="3539" y="11103"/>
                  <a:pt x="3428" y="10868"/>
                  <a:pt x="3403" y="10679"/>
                </a:cubicBezTo>
                <a:cubicBezTo>
                  <a:pt x="3354" y="10586"/>
                  <a:pt x="3521" y="10372"/>
                  <a:pt x="3817" y="10135"/>
                </a:cubicBezTo>
                <a:cubicBezTo>
                  <a:pt x="3866" y="10092"/>
                  <a:pt x="4830" y="9517"/>
                  <a:pt x="4961" y="9388"/>
                </a:cubicBezTo>
                <a:cubicBezTo>
                  <a:pt x="5109" y="9251"/>
                  <a:pt x="5404" y="8979"/>
                  <a:pt x="5551" y="8756"/>
                </a:cubicBezTo>
                <a:cubicBezTo>
                  <a:pt x="5633" y="8649"/>
                  <a:pt x="5699" y="8570"/>
                  <a:pt x="5765" y="8397"/>
                </a:cubicBezTo>
                <a:cubicBezTo>
                  <a:pt x="5863" y="8146"/>
                  <a:pt x="5872" y="7984"/>
                  <a:pt x="5937" y="7704"/>
                </a:cubicBezTo>
                <a:cubicBezTo>
                  <a:pt x="5954" y="7654"/>
                  <a:pt x="6226" y="7259"/>
                  <a:pt x="6301" y="6946"/>
                </a:cubicBezTo>
                <a:cubicBezTo>
                  <a:pt x="6376" y="6633"/>
                  <a:pt x="6386" y="6345"/>
                  <a:pt x="6386" y="6345"/>
                </a:cubicBezTo>
                <a:cubicBezTo>
                  <a:pt x="6433" y="6468"/>
                  <a:pt x="6809" y="8607"/>
                  <a:pt x="6650" y="9194"/>
                </a:cubicBezTo>
                <a:cubicBezTo>
                  <a:pt x="6491" y="9781"/>
                  <a:pt x="6047" y="10189"/>
                  <a:pt x="5849" y="10955"/>
                </a:cubicBezTo>
                <a:cubicBezTo>
                  <a:pt x="5652" y="11721"/>
                  <a:pt x="5907" y="13063"/>
                  <a:pt x="6021" y="13663"/>
                </a:cubicBezTo>
                <a:cubicBezTo>
                  <a:pt x="6093" y="14042"/>
                  <a:pt x="6245" y="14164"/>
                  <a:pt x="6320" y="14666"/>
                </a:cubicBezTo>
                <a:cubicBezTo>
                  <a:pt x="6320" y="14666"/>
                  <a:pt x="6438" y="15870"/>
                  <a:pt x="6162" y="16124"/>
                </a:cubicBezTo>
                <a:cubicBezTo>
                  <a:pt x="5657" y="16569"/>
                  <a:pt x="5562" y="17279"/>
                  <a:pt x="5631" y="17672"/>
                </a:cubicBezTo>
                <a:cubicBezTo>
                  <a:pt x="5679" y="17949"/>
                  <a:pt x="6160" y="18977"/>
                  <a:pt x="6238" y="19181"/>
                </a:cubicBezTo>
                <a:cubicBezTo>
                  <a:pt x="6316" y="19385"/>
                  <a:pt x="6446" y="19497"/>
                  <a:pt x="6456" y="19774"/>
                </a:cubicBezTo>
                <a:cubicBezTo>
                  <a:pt x="6463" y="19938"/>
                  <a:pt x="6333" y="20102"/>
                  <a:pt x="6315" y="20151"/>
                </a:cubicBezTo>
                <a:cubicBezTo>
                  <a:pt x="6268" y="20283"/>
                  <a:pt x="6274" y="20455"/>
                  <a:pt x="6160" y="20577"/>
                </a:cubicBezTo>
                <a:cubicBezTo>
                  <a:pt x="5923" y="20832"/>
                  <a:pt x="5849" y="21057"/>
                  <a:pt x="5623" y="21152"/>
                </a:cubicBezTo>
                <a:cubicBezTo>
                  <a:pt x="5466" y="21218"/>
                  <a:pt x="5561" y="21343"/>
                  <a:pt x="5964" y="21311"/>
                </a:cubicBezTo>
                <a:cubicBezTo>
                  <a:pt x="5931" y="21310"/>
                  <a:pt x="6038" y="21481"/>
                  <a:pt x="6540" y="21382"/>
                </a:cubicBezTo>
                <a:lnTo>
                  <a:pt x="6628" y="21429"/>
                </a:lnTo>
                <a:cubicBezTo>
                  <a:pt x="6806" y="21510"/>
                  <a:pt x="6954" y="21510"/>
                  <a:pt x="7151" y="21447"/>
                </a:cubicBezTo>
                <a:cubicBezTo>
                  <a:pt x="7117" y="21452"/>
                  <a:pt x="7345" y="21600"/>
                  <a:pt x="7669" y="21485"/>
                </a:cubicBezTo>
                <a:cubicBezTo>
                  <a:pt x="7615" y="21504"/>
                  <a:pt x="7831" y="21565"/>
                  <a:pt x="7878" y="21574"/>
                </a:cubicBezTo>
                <a:cubicBezTo>
                  <a:pt x="8005" y="21595"/>
                  <a:pt x="8154" y="21595"/>
                  <a:pt x="8291" y="21572"/>
                </a:cubicBezTo>
                <a:cubicBezTo>
                  <a:pt x="8481" y="21538"/>
                  <a:pt x="8559" y="21419"/>
                  <a:pt x="8559" y="21419"/>
                </a:cubicBezTo>
                <a:lnTo>
                  <a:pt x="8563" y="21405"/>
                </a:lnTo>
                <a:cubicBezTo>
                  <a:pt x="8596" y="21269"/>
                  <a:pt x="8381" y="21201"/>
                  <a:pt x="8439" y="21103"/>
                </a:cubicBezTo>
                <a:cubicBezTo>
                  <a:pt x="8469" y="21046"/>
                  <a:pt x="8469" y="20982"/>
                  <a:pt x="8433" y="20922"/>
                </a:cubicBezTo>
                <a:cubicBezTo>
                  <a:pt x="8362" y="20810"/>
                  <a:pt x="8205" y="20709"/>
                  <a:pt x="8238" y="20574"/>
                </a:cubicBezTo>
                <a:cubicBezTo>
                  <a:pt x="8282" y="20395"/>
                  <a:pt x="8362" y="20204"/>
                  <a:pt x="8194" y="20016"/>
                </a:cubicBezTo>
                <a:lnTo>
                  <a:pt x="8220" y="19909"/>
                </a:lnTo>
                <a:cubicBezTo>
                  <a:pt x="8243" y="19744"/>
                  <a:pt x="8065" y="19570"/>
                  <a:pt x="8061" y="19410"/>
                </a:cubicBezTo>
                <a:cubicBezTo>
                  <a:pt x="8057" y="19251"/>
                  <a:pt x="8130" y="18930"/>
                  <a:pt x="8160" y="18737"/>
                </a:cubicBezTo>
                <a:cubicBezTo>
                  <a:pt x="8218" y="18364"/>
                  <a:pt x="8436" y="18013"/>
                  <a:pt x="8535" y="17809"/>
                </a:cubicBezTo>
                <a:cubicBezTo>
                  <a:pt x="8747" y="17414"/>
                  <a:pt x="8823" y="17172"/>
                  <a:pt x="8710" y="16826"/>
                </a:cubicBezTo>
                <a:cubicBezTo>
                  <a:pt x="8641" y="16615"/>
                  <a:pt x="8724" y="16294"/>
                  <a:pt x="8821" y="16104"/>
                </a:cubicBezTo>
                <a:cubicBezTo>
                  <a:pt x="8922" y="15892"/>
                  <a:pt x="9033" y="15775"/>
                  <a:pt x="9199" y="15566"/>
                </a:cubicBezTo>
                <a:cubicBezTo>
                  <a:pt x="9697" y="14898"/>
                  <a:pt x="9687" y="14011"/>
                  <a:pt x="9886" y="13637"/>
                </a:cubicBezTo>
                <a:cubicBezTo>
                  <a:pt x="10068" y="13296"/>
                  <a:pt x="10566" y="12623"/>
                  <a:pt x="10696" y="12305"/>
                </a:cubicBezTo>
                <a:cubicBezTo>
                  <a:pt x="10826" y="12622"/>
                  <a:pt x="11336" y="13295"/>
                  <a:pt x="11518" y="13637"/>
                </a:cubicBezTo>
                <a:cubicBezTo>
                  <a:pt x="11717" y="14011"/>
                  <a:pt x="11708" y="14898"/>
                  <a:pt x="12205" y="15566"/>
                </a:cubicBezTo>
                <a:cubicBezTo>
                  <a:pt x="12372" y="15775"/>
                  <a:pt x="12483" y="15892"/>
                  <a:pt x="12584" y="16104"/>
                </a:cubicBezTo>
                <a:cubicBezTo>
                  <a:pt x="12680" y="16294"/>
                  <a:pt x="12763" y="16615"/>
                  <a:pt x="12694" y="16826"/>
                </a:cubicBezTo>
                <a:cubicBezTo>
                  <a:pt x="12581" y="17172"/>
                  <a:pt x="12657" y="17414"/>
                  <a:pt x="12869" y="17809"/>
                </a:cubicBezTo>
                <a:cubicBezTo>
                  <a:pt x="12968" y="18013"/>
                  <a:pt x="13186" y="18364"/>
                  <a:pt x="13244" y="18737"/>
                </a:cubicBezTo>
                <a:cubicBezTo>
                  <a:pt x="13275" y="18930"/>
                  <a:pt x="13347" y="19251"/>
                  <a:pt x="13343" y="19410"/>
                </a:cubicBezTo>
                <a:cubicBezTo>
                  <a:pt x="13339" y="19570"/>
                  <a:pt x="13161" y="19744"/>
                  <a:pt x="13185" y="19909"/>
                </a:cubicBezTo>
                <a:lnTo>
                  <a:pt x="13211" y="20016"/>
                </a:lnTo>
                <a:cubicBezTo>
                  <a:pt x="13043" y="20204"/>
                  <a:pt x="13122" y="20395"/>
                  <a:pt x="13166" y="20574"/>
                </a:cubicBezTo>
                <a:cubicBezTo>
                  <a:pt x="13199" y="20709"/>
                  <a:pt x="13043" y="20810"/>
                  <a:pt x="12971" y="20922"/>
                </a:cubicBezTo>
                <a:cubicBezTo>
                  <a:pt x="12935" y="20982"/>
                  <a:pt x="12935" y="21046"/>
                  <a:pt x="12965" y="21103"/>
                </a:cubicBezTo>
                <a:cubicBezTo>
                  <a:pt x="13023" y="21201"/>
                  <a:pt x="12808" y="21269"/>
                  <a:pt x="12841" y="21405"/>
                </a:cubicBezTo>
                <a:lnTo>
                  <a:pt x="12845" y="21419"/>
                </a:lnTo>
                <a:cubicBezTo>
                  <a:pt x="12845" y="21419"/>
                  <a:pt x="12924" y="21538"/>
                  <a:pt x="13113" y="21572"/>
                </a:cubicBezTo>
                <a:cubicBezTo>
                  <a:pt x="13250" y="21595"/>
                  <a:pt x="13399" y="21595"/>
                  <a:pt x="13526" y="21574"/>
                </a:cubicBezTo>
                <a:cubicBezTo>
                  <a:pt x="13573" y="21565"/>
                  <a:pt x="13789" y="21504"/>
                  <a:pt x="13735" y="21485"/>
                </a:cubicBezTo>
                <a:cubicBezTo>
                  <a:pt x="14060" y="21600"/>
                  <a:pt x="14287" y="21452"/>
                  <a:pt x="14253" y="21447"/>
                </a:cubicBezTo>
                <a:cubicBezTo>
                  <a:pt x="14450" y="21510"/>
                  <a:pt x="14598" y="21510"/>
                  <a:pt x="14776" y="21429"/>
                </a:cubicBezTo>
                <a:lnTo>
                  <a:pt x="14864" y="21382"/>
                </a:lnTo>
                <a:cubicBezTo>
                  <a:pt x="15366" y="21481"/>
                  <a:pt x="15473" y="21310"/>
                  <a:pt x="15440" y="21311"/>
                </a:cubicBezTo>
                <a:cubicBezTo>
                  <a:pt x="15843" y="21343"/>
                  <a:pt x="15938" y="21218"/>
                  <a:pt x="15781" y="21152"/>
                </a:cubicBezTo>
                <a:cubicBezTo>
                  <a:pt x="15555" y="21057"/>
                  <a:pt x="15481" y="20832"/>
                  <a:pt x="15244" y="20577"/>
                </a:cubicBezTo>
                <a:cubicBezTo>
                  <a:pt x="15130" y="20455"/>
                  <a:pt x="15136" y="20283"/>
                  <a:pt x="15089" y="20151"/>
                </a:cubicBezTo>
                <a:cubicBezTo>
                  <a:pt x="15071" y="20102"/>
                  <a:pt x="14942" y="19938"/>
                  <a:pt x="14948" y="19774"/>
                </a:cubicBezTo>
                <a:cubicBezTo>
                  <a:pt x="14958" y="19497"/>
                  <a:pt x="15088" y="19385"/>
                  <a:pt x="15166" y="19181"/>
                </a:cubicBezTo>
                <a:cubicBezTo>
                  <a:pt x="15244" y="18977"/>
                  <a:pt x="15725" y="17949"/>
                  <a:pt x="15773" y="17672"/>
                </a:cubicBezTo>
                <a:cubicBezTo>
                  <a:pt x="15842" y="17279"/>
                  <a:pt x="15748" y="16569"/>
                  <a:pt x="15243" y="16124"/>
                </a:cubicBezTo>
                <a:cubicBezTo>
                  <a:pt x="14966" y="15870"/>
                  <a:pt x="15084" y="14666"/>
                  <a:pt x="15084" y="14666"/>
                </a:cubicBezTo>
                <a:cubicBezTo>
                  <a:pt x="15159" y="14164"/>
                  <a:pt x="15311" y="14042"/>
                  <a:pt x="15383" y="13663"/>
                </a:cubicBezTo>
                <a:cubicBezTo>
                  <a:pt x="15497" y="13063"/>
                  <a:pt x="15753" y="11721"/>
                  <a:pt x="15555" y="10955"/>
                </a:cubicBezTo>
                <a:cubicBezTo>
                  <a:pt x="15357" y="10189"/>
                  <a:pt x="14913" y="9781"/>
                  <a:pt x="14754" y="9194"/>
                </a:cubicBezTo>
                <a:cubicBezTo>
                  <a:pt x="14595" y="8607"/>
                  <a:pt x="14972" y="6468"/>
                  <a:pt x="15019" y="6345"/>
                </a:cubicBezTo>
                <a:cubicBezTo>
                  <a:pt x="15019" y="6345"/>
                  <a:pt x="15028" y="6633"/>
                  <a:pt x="15103" y="6946"/>
                </a:cubicBezTo>
                <a:cubicBezTo>
                  <a:pt x="15178" y="7259"/>
                  <a:pt x="15450" y="7654"/>
                  <a:pt x="15467" y="7704"/>
                </a:cubicBezTo>
                <a:cubicBezTo>
                  <a:pt x="15533" y="7984"/>
                  <a:pt x="15542" y="8146"/>
                  <a:pt x="15640" y="8397"/>
                </a:cubicBezTo>
                <a:cubicBezTo>
                  <a:pt x="15705" y="8570"/>
                  <a:pt x="15771" y="8649"/>
                  <a:pt x="15853" y="8756"/>
                </a:cubicBezTo>
                <a:cubicBezTo>
                  <a:pt x="16000" y="8979"/>
                  <a:pt x="16295" y="9251"/>
                  <a:pt x="16443" y="9388"/>
                </a:cubicBezTo>
                <a:cubicBezTo>
                  <a:pt x="16574" y="9517"/>
                  <a:pt x="17538" y="10092"/>
                  <a:pt x="17588" y="10135"/>
                </a:cubicBezTo>
                <a:cubicBezTo>
                  <a:pt x="17883" y="10372"/>
                  <a:pt x="18051" y="10586"/>
                  <a:pt x="18001" y="10679"/>
                </a:cubicBezTo>
                <a:cubicBezTo>
                  <a:pt x="17976" y="10868"/>
                  <a:pt x="17865" y="11103"/>
                  <a:pt x="17926" y="11211"/>
                </a:cubicBezTo>
                <a:cubicBezTo>
                  <a:pt x="17987" y="11319"/>
                  <a:pt x="18166" y="11495"/>
                  <a:pt x="18208" y="11728"/>
                </a:cubicBezTo>
                <a:cubicBezTo>
                  <a:pt x="18230" y="12083"/>
                  <a:pt x="18187" y="12477"/>
                  <a:pt x="18481" y="12471"/>
                </a:cubicBezTo>
                <a:cubicBezTo>
                  <a:pt x="18644" y="12468"/>
                  <a:pt x="18608" y="12327"/>
                  <a:pt x="18623" y="12109"/>
                </a:cubicBezTo>
                <a:cubicBezTo>
                  <a:pt x="18632" y="11969"/>
                  <a:pt x="18639" y="11814"/>
                  <a:pt x="18674" y="11703"/>
                </a:cubicBezTo>
                <a:cubicBezTo>
                  <a:pt x="18731" y="11799"/>
                  <a:pt x="18745" y="11932"/>
                  <a:pt x="18815" y="12086"/>
                </a:cubicBezTo>
                <a:cubicBezTo>
                  <a:pt x="18886" y="12241"/>
                  <a:pt x="18935" y="12574"/>
                  <a:pt x="19175" y="12574"/>
                </a:cubicBezTo>
                <a:cubicBezTo>
                  <a:pt x="19415" y="12574"/>
                  <a:pt x="19307" y="12313"/>
                  <a:pt x="19267" y="12105"/>
                </a:cubicBezTo>
                <a:cubicBezTo>
                  <a:pt x="19211" y="11808"/>
                  <a:pt x="19257" y="11701"/>
                  <a:pt x="19225" y="11672"/>
                </a:cubicBezTo>
                <a:cubicBezTo>
                  <a:pt x="19372" y="11765"/>
                  <a:pt x="19394" y="11964"/>
                  <a:pt x="19507" y="12148"/>
                </a:cubicBezTo>
                <a:cubicBezTo>
                  <a:pt x="19606" y="12309"/>
                  <a:pt x="19676" y="12519"/>
                  <a:pt x="19747" y="12580"/>
                </a:cubicBezTo>
                <a:cubicBezTo>
                  <a:pt x="19818" y="12642"/>
                  <a:pt x="20128" y="12673"/>
                  <a:pt x="20058" y="12500"/>
                </a:cubicBezTo>
                <a:cubicBezTo>
                  <a:pt x="19954" y="12246"/>
                  <a:pt x="19818" y="11857"/>
                  <a:pt x="19818" y="11814"/>
                </a:cubicBezTo>
                <a:cubicBezTo>
                  <a:pt x="19818" y="11771"/>
                  <a:pt x="19806" y="11632"/>
                  <a:pt x="19789" y="11610"/>
                </a:cubicBezTo>
                <a:cubicBezTo>
                  <a:pt x="19970" y="11732"/>
                  <a:pt x="20101" y="11893"/>
                  <a:pt x="20298" y="12080"/>
                </a:cubicBezTo>
                <a:cubicBezTo>
                  <a:pt x="20396" y="12173"/>
                  <a:pt x="20557" y="12424"/>
                  <a:pt x="20787" y="12410"/>
                </a:cubicBezTo>
                <a:cubicBezTo>
                  <a:pt x="21017" y="12388"/>
                  <a:pt x="20949" y="12308"/>
                  <a:pt x="20768" y="12072"/>
                </a:cubicBezTo>
                <a:cubicBezTo>
                  <a:pt x="20637" y="11878"/>
                  <a:pt x="20398" y="11691"/>
                  <a:pt x="20316" y="11569"/>
                </a:cubicBezTo>
                <a:lnTo>
                  <a:pt x="20147" y="11314"/>
                </a:lnTo>
                <a:cubicBezTo>
                  <a:pt x="20043" y="11169"/>
                  <a:pt x="20034" y="11120"/>
                  <a:pt x="20241" y="11161"/>
                </a:cubicBezTo>
                <a:cubicBezTo>
                  <a:pt x="20448" y="11202"/>
                  <a:pt x="20787" y="11412"/>
                  <a:pt x="20956" y="11470"/>
                </a:cubicBezTo>
                <a:cubicBezTo>
                  <a:pt x="21125" y="11528"/>
                  <a:pt x="21276" y="11553"/>
                  <a:pt x="21389" y="11495"/>
                </a:cubicBezTo>
                <a:cubicBezTo>
                  <a:pt x="21502" y="11437"/>
                  <a:pt x="20963" y="11212"/>
                  <a:pt x="20749" y="11025"/>
                </a:cubicBezTo>
                <a:close/>
              </a:path>
            </a:pathLst>
          </a:custGeom>
          <a:solidFill>
            <a:srgbClr val="E4E6E8"/>
          </a:solidFill>
        </p:spPr>
        <p:txBody>
          <a:bodyPr anchor="ctr"/>
          <a:lstStyle>
            <a:lvl1pPr algn="ctr">
              <a:lnSpc>
                <a:spcPct val="90000"/>
              </a:lnSpc>
              <a:spcBef>
                <a:spcPts val="1000"/>
              </a:spcBef>
              <a:defRPr spc="0">
                <a:solidFill>
                  <a:srgbClr val="A7AAA9"/>
                </a:solidFill>
                <a:latin typeface="Avenir Next"/>
                <a:ea typeface="Avenir Next"/>
                <a:cs typeface="Avenir Next"/>
                <a:sym typeface="Avenir Next"/>
              </a:defRPr>
            </a:lvl1pPr>
          </a:lstStyle>
          <a:p>
            <a:pPr/>
            <a:r>
              <a:t> </a:t>
            </a:r>
          </a:p>
        </p:txBody>
      </p:sp>
      <p:sp>
        <p:nvSpPr>
          <p:cNvPr id="481" name="Shape 481"/>
          <p:cNvSpPr/>
          <p:nvPr>
            <p:ph type="body" sz="quarter" idx="15"/>
          </p:nvPr>
        </p:nvSpPr>
        <p:spPr>
          <a:xfrm>
            <a:off x="3059414" y="2793942"/>
            <a:ext cx="889001" cy="889381"/>
          </a:xfrm>
          <a:custGeom>
            <a:avLst/>
            <a:gdLst/>
            <a:ahLst/>
            <a:cxnLst>
              <a:cxn ang="0">
                <a:pos x="wd2" y="hd2"/>
              </a:cxn>
              <a:cxn ang="5400000">
                <a:pos x="wd2" y="hd2"/>
              </a:cxn>
              <a:cxn ang="10800000">
                <a:pos x="wd2" y="hd2"/>
              </a:cxn>
              <a:cxn ang="16200000">
                <a:pos x="wd2" y="hd2"/>
              </a:cxn>
            </a:cxnLst>
            <a:rect l="0" t="0" r="r" b="b"/>
            <a:pathLst>
              <a:path w="19678" h="20595" fill="norm" stroke="1" extrusionOk="0">
                <a:moveTo>
                  <a:pt x="9844" y="0"/>
                </a:moveTo>
                <a:cubicBezTo>
                  <a:pt x="7325" y="0"/>
                  <a:pt x="4805" y="1003"/>
                  <a:pt x="2883" y="3014"/>
                </a:cubicBezTo>
                <a:cubicBezTo>
                  <a:pt x="-961" y="7035"/>
                  <a:pt x="-961" y="13558"/>
                  <a:pt x="2883" y="17579"/>
                </a:cubicBezTo>
                <a:cubicBezTo>
                  <a:pt x="6726" y="21600"/>
                  <a:pt x="12952" y="21600"/>
                  <a:pt x="16795" y="17579"/>
                </a:cubicBezTo>
                <a:cubicBezTo>
                  <a:pt x="20639" y="13558"/>
                  <a:pt x="20639" y="7035"/>
                  <a:pt x="16795" y="3014"/>
                </a:cubicBezTo>
                <a:cubicBezTo>
                  <a:pt x="14873" y="1003"/>
                  <a:pt x="12363" y="0"/>
                  <a:pt x="9844" y="0"/>
                </a:cubicBezTo>
                <a:close/>
                <a:moveTo>
                  <a:pt x="9844" y="1716"/>
                </a:moveTo>
                <a:cubicBezTo>
                  <a:pt x="11943" y="1716"/>
                  <a:pt x="14035" y="2550"/>
                  <a:pt x="15637" y="4226"/>
                </a:cubicBezTo>
                <a:cubicBezTo>
                  <a:pt x="18840" y="7577"/>
                  <a:pt x="18840" y="13016"/>
                  <a:pt x="15637" y="16367"/>
                </a:cubicBezTo>
                <a:cubicBezTo>
                  <a:pt x="12434" y="19718"/>
                  <a:pt x="7244" y="19718"/>
                  <a:pt x="4041" y="16367"/>
                </a:cubicBezTo>
                <a:cubicBezTo>
                  <a:pt x="838" y="13016"/>
                  <a:pt x="838" y="7577"/>
                  <a:pt x="4041" y="4226"/>
                </a:cubicBezTo>
                <a:cubicBezTo>
                  <a:pt x="5643" y="2550"/>
                  <a:pt x="7745" y="1716"/>
                  <a:pt x="9844" y="1716"/>
                </a:cubicBezTo>
                <a:close/>
                <a:moveTo>
                  <a:pt x="9844" y="3432"/>
                </a:moveTo>
                <a:cubicBezTo>
                  <a:pt x="8165" y="3432"/>
                  <a:pt x="6481" y="4097"/>
                  <a:pt x="5200" y="5438"/>
                </a:cubicBezTo>
                <a:cubicBezTo>
                  <a:pt x="2637" y="8118"/>
                  <a:pt x="2637" y="12474"/>
                  <a:pt x="5200" y="15155"/>
                </a:cubicBezTo>
                <a:cubicBezTo>
                  <a:pt x="7762" y="17836"/>
                  <a:pt x="11916" y="17836"/>
                  <a:pt x="14478" y="15155"/>
                </a:cubicBezTo>
                <a:cubicBezTo>
                  <a:pt x="17041" y="12474"/>
                  <a:pt x="17041" y="8118"/>
                  <a:pt x="14478" y="5438"/>
                </a:cubicBezTo>
                <a:cubicBezTo>
                  <a:pt x="13197" y="4097"/>
                  <a:pt x="11523" y="3432"/>
                  <a:pt x="9844" y="3432"/>
                </a:cubicBezTo>
                <a:close/>
                <a:moveTo>
                  <a:pt x="9844" y="5148"/>
                </a:moveTo>
                <a:cubicBezTo>
                  <a:pt x="11104" y="5148"/>
                  <a:pt x="12359" y="5655"/>
                  <a:pt x="13320" y="6661"/>
                </a:cubicBezTo>
                <a:cubicBezTo>
                  <a:pt x="15242" y="8671"/>
                  <a:pt x="15242" y="11922"/>
                  <a:pt x="13320" y="13932"/>
                </a:cubicBezTo>
                <a:cubicBezTo>
                  <a:pt x="11398" y="15943"/>
                  <a:pt x="8280" y="15943"/>
                  <a:pt x="6358" y="13932"/>
                </a:cubicBezTo>
                <a:cubicBezTo>
                  <a:pt x="4436" y="11922"/>
                  <a:pt x="4436" y="8671"/>
                  <a:pt x="6358" y="6661"/>
                </a:cubicBezTo>
                <a:cubicBezTo>
                  <a:pt x="7319" y="5655"/>
                  <a:pt x="8585" y="5148"/>
                  <a:pt x="9844" y="5148"/>
                </a:cubicBezTo>
                <a:close/>
                <a:moveTo>
                  <a:pt x="9844" y="6864"/>
                </a:moveTo>
                <a:cubicBezTo>
                  <a:pt x="9005" y="6864"/>
                  <a:pt x="8157" y="7202"/>
                  <a:pt x="7517" y="7872"/>
                </a:cubicBezTo>
                <a:cubicBezTo>
                  <a:pt x="6236" y="9213"/>
                  <a:pt x="6236" y="11380"/>
                  <a:pt x="7517" y="12720"/>
                </a:cubicBezTo>
                <a:cubicBezTo>
                  <a:pt x="8798" y="14061"/>
                  <a:pt x="10880" y="14061"/>
                  <a:pt x="12161" y="12720"/>
                </a:cubicBezTo>
                <a:cubicBezTo>
                  <a:pt x="13442" y="11380"/>
                  <a:pt x="13442" y="9213"/>
                  <a:pt x="12161" y="7872"/>
                </a:cubicBezTo>
                <a:cubicBezTo>
                  <a:pt x="11521" y="7202"/>
                  <a:pt x="10684" y="6864"/>
                  <a:pt x="9844" y="6864"/>
                </a:cubicBezTo>
                <a:close/>
              </a:path>
            </a:pathLst>
          </a:custGeom>
          <a:solidFill>
            <a:srgbClr val="EC658E"/>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482" name="Shape 482"/>
          <p:cNvSpPr/>
          <p:nvPr>
            <p:ph type="body" sz="quarter" idx="16"/>
          </p:nvPr>
        </p:nvSpPr>
        <p:spPr>
          <a:xfrm>
            <a:off x="1947015" y="6438837"/>
            <a:ext cx="889001" cy="889381"/>
          </a:xfrm>
          <a:custGeom>
            <a:avLst/>
            <a:gdLst/>
            <a:ahLst/>
            <a:cxnLst>
              <a:cxn ang="0">
                <a:pos x="wd2" y="hd2"/>
              </a:cxn>
              <a:cxn ang="5400000">
                <a:pos x="wd2" y="hd2"/>
              </a:cxn>
              <a:cxn ang="10800000">
                <a:pos x="wd2" y="hd2"/>
              </a:cxn>
              <a:cxn ang="16200000">
                <a:pos x="wd2" y="hd2"/>
              </a:cxn>
            </a:cxnLst>
            <a:rect l="0" t="0" r="r" b="b"/>
            <a:pathLst>
              <a:path w="19678" h="20595" fill="norm" stroke="1" extrusionOk="0">
                <a:moveTo>
                  <a:pt x="9844" y="0"/>
                </a:moveTo>
                <a:cubicBezTo>
                  <a:pt x="7325" y="0"/>
                  <a:pt x="4805" y="1003"/>
                  <a:pt x="2883" y="3014"/>
                </a:cubicBezTo>
                <a:cubicBezTo>
                  <a:pt x="-961" y="7035"/>
                  <a:pt x="-961" y="13558"/>
                  <a:pt x="2883" y="17579"/>
                </a:cubicBezTo>
                <a:cubicBezTo>
                  <a:pt x="6726" y="21600"/>
                  <a:pt x="12952" y="21600"/>
                  <a:pt x="16795" y="17579"/>
                </a:cubicBezTo>
                <a:cubicBezTo>
                  <a:pt x="20639" y="13558"/>
                  <a:pt x="20639" y="7035"/>
                  <a:pt x="16795" y="3014"/>
                </a:cubicBezTo>
                <a:cubicBezTo>
                  <a:pt x="14873" y="1003"/>
                  <a:pt x="12363" y="0"/>
                  <a:pt x="9844" y="0"/>
                </a:cubicBezTo>
                <a:close/>
                <a:moveTo>
                  <a:pt x="9844" y="1716"/>
                </a:moveTo>
                <a:cubicBezTo>
                  <a:pt x="11943" y="1716"/>
                  <a:pt x="14035" y="2550"/>
                  <a:pt x="15637" y="4226"/>
                </a:cubicBezTo>
                <a:cubicBezTo>
                  <a:pt x="18840" y="7577"/>
                  <a:pt x="18840" y="13016"/>
                  <a:pt x="15637" y="16367"/>
                </a:cubicBezTo>
                <a:cubicBezTo>
                  <a:pt x="12434" y="19718"/>
                  <a:pt x="7244" y="19718"/>
                  <a:pt x="4041" y="16367"/>
                </a:cubicBezTo>
                <a:cubicBezTo>
                  <a:pt x="838" y="13016"/>
                  <a:pt x="838" y="7577"/>
                  <a:pt x="4041" y="4226"/>
                </a:cubicBezTo>
                <a:cubicBezTo>
                  <a:pt x="5643" y="2550"/>
                  <a:pt x="7745" y="1716"/>
                  <a:pt x="9844" y="1716"/>
                </a:cubicBezTo>
                <a:close/>
                <a:moveTo>
                  <a:pt x="9844" y="3432"/>
                </a:moveTo>
                <a:cubicBezTo>
                  <a:pt x="8165" y="3432"/>
                  <a:pt x="6481" y="4097"/>
                  <a:pt x="5200" y="5438"/>
                </a:cubicBezTo>
                <a:cubicBezTo>
                  <a:pt x="2637" y="8118"/>
                  <a:pt x="2637" y="12474"/>
                  <a:pt x="5200" y="15155"/>
                </a:cubicBezTo>
                <a:cubicBezTo>
                  <a:pt x="7762" y="17836"/>
                  <a:pt x="11916" y="17836"/>
                  <a:pt x="14478" y="15155"/>
                </a:cubicBezTo>
                <a:cubicBezTo>
                  <a:pt x="17041" y="12474"/>
                  <a:pt x="17041" y="8118"/>
                  <a:pt x="14478" y="5438"/>
                </a:cubicBezTo>
                <a:cubicBezTo>
                  <a:pt x="13197" y="4097"/>
                  <a:pt x="11523" y="3432"/>
                  <a:pt x="9844" y="3432"/>
                </a:cubicBezTo>
                <a:close/>
                <a:moveTo>
                  <a:pt x="9844" y="5148"/>
                </a:moveTo>
                <a:cubicBezTo>
                  <a:pt x="11104" y="5148"/>
                  <a:pt x="12359" y="5655"/>
                  <a:pt x="13320" y="6661"/>
                </a:cubicBezTo>
                <a:cubicBezTo>
                  <a:pt x="15242" y="8671"/>
                  <a:pt x="15242" y="11922"/>
                  <a:pt x="13320" y="13932"/>
                </a:cubicBezTo>
                <a:cubicBezTo>
                  <a:pt x="11398" y="15943"/>
                  <a:pt x="8280" y="15943"/>
                  <a:pt x="6358" y="13932"/>
                </a:cubicBezTo>
                <a:cubicBezTo>
                  <a:pt x="4436" y="11922"/>
                  <a:pt x="4436" y="8671"/>
                  <a:pt x="6358" y="6661"/>
                </a:cubicBezTo>
                <a:cubicBezTo>
                  <a:pt x="7319" y="5655"/>
                  <a:pt x="8585" y="5148"/>
                  <a:pt x="9844" y="5148"/>
                </a:cubicBezTo>
                <a:close/>
                <a:moveTo>
                  <a:pt x="9844" y="6864"/>
                </a:moveTo>
                <a:cubicBezTo>
                  <a:pt x="9005" y="6864"/>
                  <a:pt x="8157" y="7202"/>
                  <a:pt x="7517" y="7872"/>
                </a:cubicBezTo>
                <a:cubicBezTo>
                  <a:pt x="6236" y="9213"/>
                  <a:pt x="6236" y="11380"/>
                  <a:pt x="7517" y="12720"/>
                </a:cubicBezTo>
                <a:cubicBezTo>
                  <a:pt x="8798" y="14061"/>
                  <a:pt x="10880" y="14061"/>
                  <a:pt x="12161" y="12720"/>
                </a:cubicBezTo>
                <a:cubicBezTo>
                  <a:pt x="13442" y="11380"/>
                  <a:pt x="13442" y="9213"/>
                  <a:pt x="12161" y="7872"/>
                </a:cubicBezTo>
                <a:cubicBezTo>
                  <a:pt x="11521" y="7202"/>
                  <a:pt x="10684" y="6864"/>
                  <a:pt x="9844" y="6864"/>
                </a:cubicBezTo>
                <a:close/>
              </a:path>
            </a:pathLst>
          </a:custGeom>
          <a:solidFill>
            <a:srgbClr val="EC658E"/>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483" name="Shape 483"/>
          <p:cNvSpPr/>
          <p:nvPr>
            <p:ph type="body" sz="quarter" idx="17"/>
          </p:nvPr>
        </p:nvSpPr>
        <p:spPr>
          <a:xfrm>
            <a:off x="5614217" y="2694475"/>
            <a:ext cx="6350001" cy="1655275"/>
          </a:xfrm>
          <a:prstGeom prst="rect">
            <a:avLst/>
          </a:prstGeom>
        </p:spPr>
        <p:txBody>
          <a:bodyPr/>
          <a:lstStyle/>
          <a:p>
            <a:pPr/>
            <a:r>
              <a:t>Sed posuere consectetur est at lobortis. Etiam porta sem malesuada magna mollis euismod. Lorem ipsum dolor sit amet, adipiscing elit. Cum sociis natoque penatibus et magnis dis parturient montes, nascetur ridiculus mus. Integer posuere erat a ante venenatis dapibus posuere velit aliquet.</a:t>
            </a:r>
          </a:p>
        </p:txBody>
      </p:sp>
      <p:sp>
        <p:nvSpPr>
          <p:cNvPr id="484" name="Shape 484"/>
          <p:cNvSpPr/>
          <p:nvPr>
            <p:ph type="body" sz="quarter" idx="18"/>
          </p:nvPr>
        </p:nvSpPr>
        <p:spPr>
          <a:xfrm>
            <a:off x="5614217" y="2379109"/>
            <a:ext cx="6350001" cy="313234"/>
          </a:xfrm>
          <a:prstGeom prst="rect">
            <a:avLst/>
          </a:prstGeom>
        </p:spPr>
        <p:txBody>
          <a:bodyPr/>
          <a:lstStyle>
            <a:lvl1pPr>
              <a:defRPr cap="all">
                <a:solidFill>
                  <a:srgbClr val="35D3C7"/>
                </a:solidFill>
                <a:latin typeface="Avenir Medium"/>
                <a:ea typeface="Avenir Medium"/>
                <a:cs typeface="Avenir Medium"/>
                <a:sym typeface="Avenir Medium"/>
              </a:defRPr>
            </a:lvl1pPr>
          </a:lstStyle>
          <a:p>
            <a:pPr/>
            <a:r>
              <a:t>Risus Vehicula Porta</a:t>
            </a:r>
          </a:p>
        </p:txBody>
      </p:sp>
      <p:sp>
        <p:nvSpPr>
          <p:cNvPr id="485" name="Shape 485"/>
          <p:cNvSpPr/>
          <p:nvPr>
            <p:ph type="body" sz="quarter" idx="19"/>
          </p:nvPr>
        </p:nvSpPr>
        <p:spPr>
          <a:xfrm>
            <a:off x="5614217" y="5423155"/>
            <a:ext cx="6350001" cy="2920744"/>
          </a:xfrm>
          <a:prstGeom prst="rect">
            <a:avLst/>
          </a:prstGeom>
        </p:spPr>
        <p:txBody>
          <a:bodyPr/>
          <a:lstStyle/>
          <a:p>
            <a:pPr/>
            <a:r>
              <a:t>Curabitur blandit tempus. Integer posuere erat a ante venenatis dapibus posuere velit. Etiam porta sem malesuada magna euismod.Cras justo odio, dapibus ac facilisis in, egestas eget quam. </a:t>
            </a:r>
          </a:p>
          <a:p>
            <a:pPr/>
            <a:r>
              <a:t>Nullam id dolor id nibh ultricies vehicula ut id elit. Vestibulum id ligula porta felis euismod semper. Etiam porta sem malesuada magna. Nullam id dolor id nibh ultricies vehicula ut id elit. Curabitur blandit tempus porttitor.</a:t>
            </a:r>
          </a:p>
        </p:txBody>
      </p:sp>
      <p:sp>
        <p:nvSpPr>
          <p:cNvPr id="486" name="Shape 486"/>
          <p:cNvSpPr/>
          <p:nvPr>
            <p:ph type="body" sz="quarter" idx="20"/>
          </p:nvPr>
        </p:nvSpPr>
        <p:spPr>
          <a:xfrm>
            <a:off x="5614217" y="5109922"/>
            <a:ext cx="6350001" cy="313235"/>
          </a:xfrm>
          <a:prstGeom prst="rect">
            <a:avLst/>
          </a:prstGeom>
        </p:spPr>
        <p:txBody>
          <a:bodyPr/>
          <a:lstStyle>
            <a:lvl1pPr>
              <a:defRPr cap="all">
                <a:solidFill>
                  <a:srgbClr val="35D3C7"/>
                </a:solidFill>
                <a:latin typeface="Avenir Medium"/>
                <a:ea typeface="Avenir Medium"/>
                <a:cs typeface="Avenir Medium"/>
                <a:sym typeface="Avenir Medium"/>
              </a:defRPr>
            </a:lvl1pPr>
          </a:lstStyle>
          <a:p>
            <a:pPr/>
            <a:r>
              <a:t>Fringilla Lorem Purus Ornare</a:t>
            </a:r>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1" showMasterPhAnim="1">
  <p:cSld name="Slide 18">
    <p:spTree>
      <p:nvGrpSpPr>
        <p:cNvPr id="1" name=""/>
        <p:cNvGrpSpPr/>
        <p:nvPr/>
      </p:nvGrpSpPr>
      <p:grpSpPr>
        <a:xfrm>
          <a:off x="0" y="0"/>
          <a:ext cx="0" cy="0"/>
          <a:chOff x="0" y="0"/>
          <a:chExt cx="0" cy="0"/>
        </a:xfrm>
      </p:grpSpPr>
      <p:sp>
        <p:nvSpPr>
          <p:cNvPr id="493" name="Shape 493"/>
          <p:cNvSpPr/>
          <p:nvPr>
            <p:ph type="body" sz="quarter" idx="13"/>
          </p:nvPr>
        </p:nvSpPr>
        <p:spPr>
          <a:xfrm>
            <a:off x="1040606" y="1927621"/>
            <a:ext cx="10923588" cy="18811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93" y="0"/>
                </a:moveTo>
                <a:cubicBezTo>
                  <a:pt x="4696" y="72"/>
                  <a:pt x="4015" y="1543"/>
                  <a:pt x="3429" y="4033"/>
                </a:cubicBezTo>
                <a:cubicBezTo>
                  <a:pt x="2984" y="5922"/>
                  <a:pt x="2629" y="8234"/>
                  <a:pt x="2370" y="10800"/>
                </a:cubicBezTo>
                <a:cubicBezTo>
                  <a:pt x="2181" y="12580"/>
                  <a:pt x="1931" y="14181"/>
                  <a:pt x="1624" y="15512"/>
                </a:cubicBezTo>
                <a:cubicBezTo>
                  <a:pt x="1145" y="17591"/>
                  <a:pt x="577" y="18778"/>
                  <a:pt x="0" y="18820"/>
                </a:cubicBezTo>
                <a:lnTo>
                  <a:pt x="0" y="21595"/>
                </a:lnTo>
                <a:cubicBezTo>
                  <a:pt x="697" y="21523"/>
                  <a:pt x="1378" y="20057"/>
                  <a:pt x="1964" y="17567"/>
                </a:cubicBezTo>
                <a:cubicBezTo>
                  <a:pt x="2409" y="15678"/>
                  <a:pt x="2765" y="13366"/>
                  <a:pt x="3024" y="10800"/>
                </a:cubicBezTo>
                <a:cubicBezTo>
                  <a:pt x="3213" y="9020"/>
                  <a:pt x="3462" y="7415"/>
                  <a:pt x="3769" y="6084"/>
                </a:cubicBezTo>
                <a:cubicBezTo>
                  <a:pt x="4249" y="4004"/>
                  <a:pt x="4816" y="2826"/>
                  <a:pt x="5393" y="2784"/>
                </a:cubicBezTo>
                <a:cubicBezTo>
                  <a:pt x="5969" y="2849"/>
                  <a:pt x="6535" y="4026"/>
                  <a:pt x="7017" y="6084"/>
                </a:cubicBezTo>
                <a:cubicBezTo>
                  <a:pt x="7328" y="7414"/>
                  <a:pt x="7577" y="8963"/>
                  <a:pt x="7777" y="10800"/>
                </a:cubicBezTo>
                <a:cubicBezTo>
                  <a:pt x="8036" y="13366"/>
                  <a:pt x="8391" y="15678"/>
                  <a:pt x="8836" y="17567"/>
                </a:cubicBezTo>
                <a:cubicBezTo>
                  <a:pt x="9418" y="20041"/>
                  <a:pt x="10095" y="21505"/>
                  <a:pt x="10787" y="21595"/>
                </a:cubicBezTo>
                <a:cubicBezTo>
                  <a:pt x="10787" y="21595"/>
                  <a:pt x="10787" y="21595"/>
                  <a:pt x="10787" y="21595"/>
                </a:cubicBezTo>
                <a:cubicBezTo>
                  <a:pt x="10792" y="21595"/>
                  <a:pt x="10796" y="21600"/>
                  <a:pt x="10801" y="21600"/>
                </a:cubicBezTo>
                <a:cubicBezTo>
                  <a:pt x="11499" y="21562"/>
                  <a:pt x="12182" y="20090"/>
                  <a:pt x="12765" y="17567"/>
                </a:cubicBezTo>
                <a:cubicBezTo>
                  <a:pt x="13207" y="15655"/>
                  <a:pt x="13550" y="13407"/>
                  <a:pt x="13806" y="10704"/>
                </a:cubicBezTo>
                <a:cubicBezTo>
                  <a:pt x="13999" y="8960"/>
                  <a:pt x="14250" y="7389"/>
                  <a:pt x="14556" y="6084"/>
                </a:cubicBezTo>
                <a:cubicBezTo>
                  <a:pt x="15038" y="4028"/>
                  <a:pt x="15603" y="2852"/>
                  <a:pt x="16180" y="2784"/>
                </a:cubicBezTo>
                <a:cubicBezTo>
                  <a:pt x="16756" y="2849"/>
                  <a:pt x="17322" y="4026"/>
                  <a:pt x="17803" y="6084"/>
                </a:cubicBezTo>
                <a:cubicBezTo>
                  <a:pt x="18114" y="7414"/>
                  <a:pt x="18364" y="8963"/>
                  <a:pt x="18564" y="10800"/>
                </a:cubicBezTo>
                <a:cubicBezTo>
                  <a:pt x="18823" y="13366"/>
                  <a:pt x="19178" y="15678"/>
                  <a:pt x="19622" y="17567"/>
                </a:cubicBezTo>
                <a:cubicBezTo>
                  <a:pt x="20208" y="20057"/>
                  <a:pt x="20891" y="21528"/>
                  <a:pt x="21587" y="21600"/>
                </a:cubicBezTo>
                <a:cubicBezTo>
                  <a:pt x="21590" y="21599"/>
                  <a:pt x="21592" y="21599"/>
                  <a:pt x="21594" y="21598"/>
                </a:cubicBezTo>
                <a:cubicBezTo>
                  <a:pt x="21596" y="21597"/>
                  <a:pt x="21598" y="21596"/>
                  <a:pt x="21600" y="21595"/>
                </a:cubicBezTo>
                <a:lnTo>
                  <a:pt x="21600" y="18766"/>
                </a:lnTo>
                <a:cubicBezTo>
                  <a:pt x="21596" y="18767"/>
                  <a:pt x="21591" y="18770"/>
                  <a:pt x="21587" y="18770"/>
                </a:cubicBezTo>
                <a:cubicBezTo>
                  <a:pt x="21016" y="18778"/>
                  <a:pt x="20456" y="17565"/>
                  <a:pt x="19964" y="15516"/>
                </a:cubicBezTo>
                <a:cubicBezTo>
                  <a:pt x="19638" y="14162"/>
                  <a:pt x="19366" y="12514"/>
                  <a:pt x="19150" y="10664"/>
                </a:cubicBezTo>
                <a:cubicBezTo>
                  <a:pt x="18901" y="8059"/>
                  <a:pt x="18570" y="5887"/>
                  <a:pt x="18145" y="4033"/>
                </a:cubicBezTo>
                <a:cubicBezTo>
                  <a:pt x="17563" y="1498"/>
                  <a:pt x="16878" y="27"/>
                  <a:pt x="16180" y="0"/>
                </a:cubicBezTo>
                <a:cubicBezTo>
                  <a:pt x="15483" y="72"/>
                  <a:pt x="14801" y="1543"/>
                  <a:pt x="14215" y="4033"/>
                </a:cubicBezTo>
                <a:cubicBezTo>
                  <a:pt x="13771" y="5922"/>
                  <a:pt x="13416" y="8234"/>
                  <a:pt x="13157" y="10800"/>
                </a:cubicBezTo>
                <a:cubicBezTo>
                  <a:pt x="12967" y="12580"/>
                  <a:pt x="12718" y="14181"/>
                  <a:pt x="12411" y="15512"/>
                </a:cubicBezTo>
                <a:cubicBezTo>
                  <a:pt x="11992" y="17331"/>
                  <a:pt x="11504" y="18474"/>
                  <a:pt x="11002" y="18752"/>
                </a:cubicBezTo>
                <a:cubicBezTo>
                  <a:pt x="10935" y="18789"/>
                  <a:pt x="10868" y="18810"/>
                  <a:pt x="10801" y="18816"/>
                </a:cubicBezTo>
                <a:cubicBezTo>
                  <a:pt x="10224" y="18763"/>
                  <a:pt x="9657" y="17586"/>
                  <a:pt x="9177" y="15516"/>
                </a:cubicBezTo>
                <a:cubicBezTo>
                  <a:pt x="8867" y="14181"/>
                  <a:pt x="8614" y="12569"/>
                  <a:pt x="8422" y="10777"/>
                </a:cubicBezTo>
                <a:cubicBezTo>
                  <a:pt x="8153" y="8119"/>
                  <a:pt x="7803" y="5914"/>
                  <a:pt x="7358" y="4033"/>
                </a:cubicBezTo>
                <a:cubicBezTo>
                  <a:pt x="6771" y="1555"/>
                  <a:pt x="6089" y="86"/>
                  <a:pt x="5393" y="0"/>
                </a:cubicBezTo>
                <a:close/>
              </a:path>
            </a:pathLst>
          </a:custGeom>
          <a:solidFill>
            <a:srgbClr val="36D4C7"/>
          </a:solidFill>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494" name="Shape 494"/>
          <p:cNvSpPr/>
          <p:nvPr>
            <p:ph type="body" sz="quarter" idx="14"/>
          </p:nvPr>
        </p:nvSpPr>
        <p:spPr>
          <a:xfrm>
            <a:off x="-1" y="505941"/>
            <a:ext cx="763986" cy="503800"/>
          </a:xfrm>
          <a:prstGeom prst="rect">
            <a:avLst/>
          </a:pr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495" name="Shape 495"/>
          <p:cNvSpPr/>
          <p:nvPr>
            <p:ph type="title"/>
          </p:nvPr>
        </p:nvSpPr>
        <p:spPr>
          <a:prstGeom prst="rect">
            <a:avLst/>
          </a:prstGeom>
        </p:spPr>
        <p:txBody>
          <a:bodyPr/>
          <a:lstStyle/>
          <a:p>
            <a:pPr/>
            <a:r>
              <a:t>Title Text</a:t>
            </a:r>
          </a:p>
        </p:txBody>
      </p:sp>
      <p:sp>
        <p:nvSpPr>
          <p:cNvPr id="496" name="Shape 496"/>
          <p:cNvSpPr/>
          <p:nvPr>
            <p:ph type="sldNum" sz="quarter" idx="2"/>
          </p:nvPr>
        </p:nvSpPr>
        <p:spPr>
          <a:prstGeom prst="rect">
            <a:avLst/>
          </a:prstGeom>
        </p:spPr>
        <p:txBody>
          <a:bodyPr/>
          <a:lstStyle/>
          <a:p>
            <a:pPr/>
            <a:fld id="{86CB4B4D-7CA3-9044-876B-883B54F8677D}" type="slidenum"/>
          </a:p>
        </p:txBody>
      </p:sp>
      <p:sp>
        <p:nvSpPr>
          <p:cNvPr id="497" name="Shape 497"/>
          <p:cNvSpPr/>
          <p:nvPr>
            <p:ph type="body" sz="quarter" idx="15"/>
          </p:nvPr>
        </p:nvSpPr>
        <p:spPr>
          <a:xfrm>
            <a:off x="1040582" y="4743017"/>
            <a:ext cx="10923637" cy="313235"/>
          </a:xfrm>
          <a:prstGeom prst="rect">
            <a:avLst/>
          </a:prstGeom>
        </p:spPr>
        <p:txBody>
          <a:bodyPr/>
          <a:lstStyle>
            <a:lvl1pPr>
              <a:defRPr cap="all">
                <a:solidFill>
                  <a:srgbClr val="35D3C7"/>
                </a:solidFill>
                <a:latin typeface="Avenir Medium"/>
                <a:ea typeface="Avenir Medium"/>
                <a:cs typeface="Avenir Medium"/>
                <a:sym typeface="Avenir Medium"/>
              </a:defRPr>
            </a:lvl1pPr>
          </a:lstStyle>
          <a:p>
            <a:pPr/>
            <a:r>
              <a:t>Vestibulum id ligula porta felis euismod semper.</a:t>
            </a:r>
          </a:p>
        </p:txBody>
      </p:sp>
      <p:sp>
        <p:nvSpPr>
          <p:cNvPr id="498" name="Shape 498"/>
          <p:cNvSpPr/>
          <p:nvPr>
            <p:ph type="body" sz="quarter" idx="16"/>
          </p:nvPr>
        </p:nvSpPr>
        <p:spPr>
          <a:xfrm>
            <a:off x="8854731" y="2448439"/>
            <a:ext cx="744838" cy="824530"/>
          </a:xfrm>
          <a:custGeom>
            <a:avLst/>
            <a:gdLst/>
            <a:ahLst/>
            <a:cxnLst>
              <a:cxn ang="0">
                <a:pos x="wd2" y="hd2"/>
              </a:cxn>
              <a:cxn ang="5400000">
                <a:pos x="wd2" y="hd2"/>
              </a:cxn>
              <a:cxn ang="10800000">
                <a:pos x="wd2" y="hd2"/>
              </a:cxn>
              <a:cxn ang="16200000">
                <a:pos x="wd2" y="hd2"/>
              </a:cxn>
            </a:cxnLst>
            <a:rect l="0" t="0" r="r" b="b"/>
            <a:pathLst>
              <a:path w="20678" h="21600" fill="norm" stroke="1" extrusionOk="0">
                <a:moveTo>
                  <a:pt x="10339" y="0"/>
                </a:moveTo>
                <a:cubicBezTo>
                  <a:pt x="8560" y="0"/>
                  <a:pt x="6992" y="1375"/>
                  <a:pt x="5917" y="3576"/>
                </a:cubicBezTo>
                <a:cubicBezTo>
                  <a:pt x="5568" y="3546"/>
                  <a:pt x="5234" y="3529"/>
                  <a:pt x="4903" y="3529"/>
                </a:cubicBezTo>
                <a:cubicBezTo>
                  <a:pt x="2761" y="3529"/>
                  <a:pt x="1171" y="4188"/>
                  <a:pt x="431" y="5396"/>
                </a:cubicBezTo>
                <a:cubicBezTo>
                  <a:pt x="-452" y="6840"/>
                  <a:pt x="119" y="8796"/>
                  <a:pt x="1578" y="10761"/>
                </a:cubicBezTo>
                <a:cubicBezTo>
                  <a:pt x="84" y="12747"/>
                  <a:pt x="-461" y="14730"/>
                  <a:pt x="431" y="16188"/>
                </a:cubicBezTo>
                <a:cubicBezTo>
                  <a:pt x="1171" y="17397"/>
                  <a:pt x="2760" y="18055"/>
                  <a:pt x="4903" y="18055"/>
                </a:cubicBezTo>
                <a:cubicBezTo>
                  <a:pt x="5246" y="18055"/>
                  <a:pt x="5621" y="18010"/>
                  <a:pt x="5983" y="17976"/>
                </a:cubicBezTo>
                <a:cubicBezTo>
                  <a:pt x="7057" y="20156"/>
                  <a:pt x="8570" y="21600"/>
                  <a:pt x="10339" y="21600"/>
                </a:cubicBezTo>
                <a:cubicBezTo>
                  <a:pt x="12118" y="21600"/>
                  <a:pt x="13685" y="20225"/>
                  <a:pt x="14761" y="18024"/>
                </a:cubicBezTo>
                <a:cubicBezTo>
                  <a:pt x="15110" y="18054"/>
                  <a:pt x="15460" y="18071"/>
                  <a:pt x="15791" y="18071"/>
                </a:cubicBezTo>
                <a:cubicBezTo>
                  <a:pt x="17934" y="18071"/>
                  <a:pt x="19507" y="17412"/>
                  <a:pt x="20246" y="16204"/>
                </a:cubicBezTo>
                <a:cubicBezTo>
                  <a:pt x="21134" y="14753"/>
                  <a:pt x="20576" y="12782"/>
                  <a:pt x="19099" y="10808"/>
                </a:cubicBezTo>
                <a:cubicBezTo>
                  <a:pt x="20594" y="8822"/>
                  <a:pt x="21139" y="6839"/>
                  <a:pt x="20246" y="5380"/>
                </a:cubicBezTo>
                <a:cubicBezTo>
                  <a:pt x="19508" y="4173"/>
                  <a:pt x="17934" y="3514"/>
                  <a:pt x="15791" y="3514"/>
                </a:cubicBezTo>
                <a:cubicBezTo>
                  <a:pt x="15438" y="3514"/>
                  <a:pt x="15052" y="3573"/>
                  <a:pt x="14677" y="3608"/>
                </a:cubicBezTo>
                <a:cubicBezTo>
                  <a:pt x="13604" y="1440"/>
                  <a:pt x="12102" y="0"/>
                  <a:pt x="10339" y="0"/>
                </a:cubicBezTo>
                <a:close/>
                <a:moveTo>
                  <a:pt x="10339" y="1004"/>
                </a:moveTo>
                <a:cubicBezTo>
                  <a:pt x="11591" y="1004"/>
                  <a:pt x="12710" y="2093"/>
                  <a:pt x="13580" y="3733"/>
                </a:cubicBezTo>
                <a:cubicBezTo>
                  <a:pt x="12541" y="3915"/>
                  <a:pt x="11452" y="4238"/>
                  <a:pt x="10355" y="4643"/>
                </a:cubicBezTo>
                <a:cubicBezTo>
                  <a:pt x="9226" y="4226"/>
                  <a:pt x="8099" y="3899"/>
                  <a:pt x="7031" y="3718"/>
                </a:cubicBezTo>
                <a:cubicBezTo>
                  <a:pt x="7905" y="2046"/>
                  <a:pt x="9073" y="1004"/>
                  <a:pt x="10339" y="1004"/>
                </a:cubicBezTo>
                <a:close/>
                <a:moveTo>
                  <a:pt x="15791" y="4518"/>
                </a:moveTo>
                <a:cubicBezTo>
                  <a:pt x="17538" y="4518"/>
                  <a:pt x="18791" y="4998"/>
                  <a:pt x="19332" y="5882"/>
                </a:cubicBezTo>
                <a:cubicBezTo>
                  <a:pt x="19959" y="6907"/>
                  <a:pt x="19540" y="8380"/>
                  <a:pt x="18468" y="9914"/>
                </a:cubicBezTo>
                <a:cubicBezTo>
                  <a:pt x="17787" y="9159"/>
                  <a:pt x="16951" y="8410"/>
                  <a:pt x="16007" y="7702"/>
                </a:cubicBezTo>
                <a:cubicBezTo>
                  <a:pt x="15826" y="6556"/>
                  <a:pt x="15554" y="5511"/>
                  <a:pt x="15193" y="4565"/>
                </a:cubicBezTo>
                <a:cubicBezTo>
                  <a:pt x="15389" y="4554"/>
                  <a:pt x="15602" y="4518"/>
                  <a:pt x="15791" y="4518"/>
                </a:cubicBezTo>
                <a:close/>
                <a:moveTo>
                  <a:pt x="4903" y="4533"/>
                </a:moveTo>
                <a:cubicBezTo>
                  <a:pt x="5095" y="4533"/>
                  <a:pt x="5302" y="4538"/>
                  <a:pt x="5501" y="4549"/>
                </a:cubicBezTo>
                <a:cubicBezTo>
                  <a:pt x="5130" y="5520"/>
                  <a:pt x="4852" y="6633"/>
                  <a:pt x="4670" y="7812"/>
                </a:cubicBezTo>
                <a:cubicBezTo>
                  <a:pt x="3730" y="8526"/>
                  <a:pt x="2966" y="9248"/>
                  <a:pt x="2293" y="10008"/>
                </a:cubicBezTo>
                <a:cubicBezTo>
                  <a:pt x="1175" y="8445"/>
                  <a:pt x="708" y="6940"/>
                  <a:pt x="1346" y="5898"/>
                </a:cubicBezTo>
                <a:cubicBezTo>
                  <a:pt x="1887" y="5014"/>
                  <a:pt x="3156" y="4533"/>
                  <a:pt x="4903" y="4533"/>
                </a:cubicBezTo>
                <a:close/>
                <a:moveTo>
                  <a:pt x="14062" y="4659"/>
                </a:moveTo>
                <a:cubicBezTo>
                  <a:pt x="14333" y="5325"/>
                  <a:pt x="14582" y="6051"/>
                  <a:pt x="14761" y="6839"/>
                </a:cubicBezTo>
                <a:cubicBezTo>
                  <a:pt x="14294" y="6539"/>
                  <a:pt x="13808" y="6239"/>
                  <a:pt x="13298" y="5961"/>
                </a:cubicBezTo>
                <a:cubicBezTo>
                  <a:pt x="12768" y="5672"/>
                  <a:pt x="12225" y="5480"/>
                  <a:pt x="11685" y="5239"/>
                </a:cubicBezTo>
                <a:cubicBezTo>
                  <a:pt x="12500" y="4985"/>
                  <a:pt x="13298" y="4775"/>
                  <a:pt x="14062" y="4659"/>
                </a:cubicBezTo>
                <a:close/>
                <a:moveTo>
                  <a:pt x="6599" y="4675"/>
                </a:moveTo>
                <a:cubicBezTo>
                  <a:pt x="7326" y="4784"/>
                  <a:pt x="8103" y="5021"/>
                  <a:pt x="8876" y="5255"/>
                </a:cubicBezTo>
                <a:cubicBezTo>
                  <a:pt x="8379" y="5481"/>
                  <a:pt x="7868" y="5695"/>
                  <a:pt x="7380" y="5961"/>
                </a:cubicBezTo>
                <a:cubicBezTo>
                  <a:pt x="6837" y="6256"/>
                  <a:pt x="6443" y="6613"/>
                  <a:pt x="5950" y="6933"/>
                </a:cubicBezTo>
                <a:cubicBezTo>
                  <a:pt x="6128" y="6137"/>
                  <a:pt x="6326" y="5348"/>
                  <a:pt x="6599" y="4675"/>
                </a:cubicBezTo>
                <a:close/>
                <a:moveTo>
                  <a:pt x="10405" y="5788"/>
                </a:moveTo>
                <a:cubicBezTo>
                  <a:pt x="11196" y="6102"/>
                  <a:pt x="11987" y="6415"/>
                  <a:pt x="12766" y="6839"/>
                </a:cubicBezTo>
                <a:cubicBezTo>
                  <a:pt x="13571" y="7278"/>
                  <a:pt x="14317" y="7751"/>
                  <a:pt x="15010" y="8251"/>
                </a:cubicBezTo>
                <a:cubicBezTo>
                  <a:pt x="15123" y="9067"/>
                  <a:pt x="15193" y="9915"/>
                  <a:pt x="15193" y="10792"/>
                </a:cubicBezTo>
                <a:cubicBezTo>
                  <a:pt x="15193" y="11657"/>
                  <a:pt x="15070" y="12466"/>
                  <a:pt x="14960" y="13271"/>
                </a:cubicBezTo>
                <a:cubicBezTo>
                  <a:pt x="14260" y="13779"/>
                  <a:pt x="13583" y="14300"/>
                  <a:pt x="12766" y="14745"/>
                </a:cubicBezTo>
                <a:cubicBezTo>
                  <a:pt x="11937" y="15197"/>
                  <a:pt x="11096" y="15469"/>
                  <a:pt x="10256" y="15796"/>
                </a:cubicBezTo>
                <a:cubicBezTo>
                  <a:pt x="9475" y="15485"/>
                  <a:pt x="8681" y="15180"/>
                  <a:pt x="7912" y="14761"/>
                </a:cubicBezTo>
                <a:cubicBezTo>
                  <a:pt x="7107" y="14323"/>
                  <a:pt x="6360" y="13849"/>
                  <a:pt x="5668" y="13349"/>
                </a:cubicBezTo>
                <a:cubicBezTo>
                  <a:pt x="5554" y="12533"/>
                  <a:pt x="5501" y="11669"/>
                  <a:pt x="5501" y="10792"/>
                </a:cubicBezTo>
                <a:cubicBezTo>
                  <a:pt x="5501" y="9918"/>
                  <a:pt x="5605" y="9111"/>
                  <a:pt x="5718" y="8298"/>
                </a:cubicBezTo>
                <a:cubicBezTo>
                  <a:pt x="6420" y="7788"/>
                  <a:pt x="7092" y="7270"/>
                  <a:pt x="7912" y="6824"/>
                </a:cubicBezTo>
                <a:cubicBezTo>
                  <a:pt x="8731" y="6377"/>
                  <a:pt x="9574" y="6113"/>
                  <a:pt x="10405" y="5788"/>
                </a:cubicBezTo>
                <a:close/>
                <a:moveTo>
                  <a:pt x="10339" y="7984"/>
                </a:moveTo>
                <a:cubicBezTo>
                  <a:pt x="8690" y="7984"/>
                  <a:pt x="7363" y="9237"/>
                  <a:pt x="7363" y="10792"/>
                </a:cubicBezTo>
                <a:cubicBezTo>
                  <a:pt x="7363" y="12348"/>
                  <a:pt x="8690" y="13616"/>
                  <a:pt x="10339" y="13616"/>
                </a:cubicBezTo>
                <a:cubicBezTo>
                  <a:pt x="11987" y="13616"/>
                  <a:pt x="13331" y="12348"/>
                  <a:pt x="13331" y="10792"/>
                </a:cubicBezTo>
                <a:cubicBezTo>
                  <a:pt x="13331" y="9237"/>
                  <a:pt x="11987" y="7984"/>
                  <a:pt x="10339" y="7984"/>
                </a:cubicBezTo>
                <a:close/>
                <a:moveTo>
                  <a:pt x="4571" y="9098"/>
                </a:moveTo>
                <a:cubicBezTo>
                  <a:pt x="4522" y="9664"/>
                  <a:pt x="4438" y="10197"/>
                  <a:pt x="4438" y="10792"/>
                </a:cubicBezTo>
                <a:cubicBezTo>
                  <a:pt x="4438" y="11349"/>
                  <a:pt x="4462" y="11892"/>
                  <a:pt x="4504" y="12424"/>
                </a:cubicBezTo>
                <a:cubicBezTo>
                  <a:pt x="3891" y="11902"/>
                  <a:pt x="3374" y="11375"/>
                  <a:pt x="2908" y="10839"/>
                </a:cubicBezTo>
                <a:cubicBezTo>
                  <a:pt x="3403" y="10260"/>
                  <a:pt x="3903" y="9661"/>
                  <a:pt x="4571" y="9098"/>
                </a:cubicBezTo>
                <a:close/>
                <a:moveTo>
                  <a:pt x="16190" y="9176"/>
                </a:moveTo>
                <a:cubicBezTo>
                  <a:pt x="16796" y="9693"/>
                  <a:pt x="17307" y="10215"/>
                  <a:pt x="17769" y="10745"/>
                </a:cubicBezTo>
                <a:cubicBezTo>
                  <a:pt x="17273" y="11325"/>
                  <a:pt x="16776" y="11907"/>
                  <a:pt x="16107" y="12471"/>
                </a:cubicBezTo>
                <a:cubicBezTo>
                  <a:pt x="16155" y="11912"/>
                  <a:pt x="16257" y="11379"/>
                  <a:pt x="16257" y="10792"/>
                </a:cubicBezTo>
                <a:cubicBezTo>
                  <a:pt x="16257" y="10236"/>
                  <a:pt x="16233" y="9708"/>
                  <a:pt x="16190" y="9176"/>
                </a:cubicBezTo>
                <a:close/>
                <a:moveTo>
                  <a:pt x="18384" y="11576"/>
                </a:moveTo>
                <a:cubicBezTo>
                  <a:pt x="19512" y="13146"/>
                  <a:pt x="19972" y="14656"/>
                  <a:pt x="19332" y="15702"/>
                </a:cubicBezTo>
                <a:cubicBezTo>
                  <a:pt x="18791" y="16586"/>
                  <a:pt x="17537" y="17067"/>
                  <a:pt x="15791" y="17067"/>
                </a:cubicBezTo>
                <a:cubicBezTo>
                  <a:pt x="15599" y="17067"/>
                  <a:pt x="15392" y="17047"/>
                  <a:pt x="15193" y="17035"/>
                </a:cubicBezTo>
                <a:cubicBezTo>
                  <a:pt x="15564" y="16065"/>
                  <a:pt x="15826" y="14967"/>
                  <a:pt x="16007" y="13788"/>
                </a:cubicBezTo>
                <a:cubicBezTo>
                  <a:pt x="16951" y="13073"/>
                  <a:pt x="17710" y="12337"/>
                  <a:pt x="18384" y="11576"/>
                </a:cubicBezTo>
                <a:close/>
                <a:moveTo>
                  <a:pt x="2210" y="11655"/>
                </a:moveTo>
                <a:cubicBezTo>
                  <a:pt x="2896" y="12420"/>
                  <a:pt x="3714" y="13165"/>
                  <a:pt x="4670" y="13882"/>
                </a:cubicBezTo>
                <a:cubicBezTo>
                  <a:pt x="4849" y="15014"/>
                  <a:pt x="5113" y="16067"/>
                  <a:pt x="5468" y="17004"/>
                </a:cubicBezTo>
                <a:cubicBezTo>
                  <a:pt x="5283" y="17014"/>
                  <a:pt x="5081" y="17051"/>
                  <a:pt x="4903" y="17051"/>
                </a:cubicBezTo>
                <a:cubicBezTo>
                  <a:pt x="3156" y="17051"/>
                  <a:pt x="1887" y="16571"/>
                  <a:pt x="1346" y="15686"/>
                </a:cubicBezTo>
                <a:cubicBezTo>
                  <a:pt x="717" y="14659"/>
                  <a:pt x="1131" y="13193"/>
                  <a:pt x="2210" y="11655"/>
                </a:cubicBezTo>
                <a:close/>
                <a:moveTo>
                  <a:pt x="14744" y="14651"/>
                </a:moveTo>
                <a:cubicBezTo>
                  <a:pt x="14565" y="15455"/>
                  <a:pt x="14370" y="16247"/>
                  <a:pt x="14096" y="16925"/>
                </a:cubicBezTo>
                <a:cubicBezTo>
                  <a:pt x="13364" y="16816"/>
                  <a:pt x="12580" y="16581"/>
                  <a:pt x="11802" y="16345"/>
                </a:cubicBezTo>
                <a:cubicBezTo>
                  <a:pt x="12304" y="16117"/>
                  <a:pt x="12804" y="15892"/>
                  <a:pt x="13298" y="15624"/>
                </a:cubicBezTo>
                <a:cubicBezTo>
                  <a:pt x="13843" y="15326"/>
                  <a:pt x="14249" y="14973"/>
                  <a:pt x="14744" y="14651"/>
                </a:cubicBezTo>
                <a:close/>
                <a:moveTo>
                  <a:pt x="5934" y="14761"/>
                </a:moveTo>
                <a:cubicBezTo>
                  <a:pt x="6400" y="15061"/>
                  <a:pt x="6869" y="15346"/>
                  <a:pt x="7380" y="15624"/>
                </a:cubicBezTo>
                <a:cubicBezTo>
                  <a:pt x="7902" y="15908"/>
                  <a:pt x="8444" y="16107"/>
                  <a:pt x="8976" y="16345"/>
                </a:cubicBezTo>
                <a:cubicBezTo>
                  <a:pt x="8160" y="16598"/>
                  <a:pt x="7364" y="16795"/>
                  <a:pt x="6599" y="16910"/>
                </a:cubicBezTo>
                <a:cubicBezTo>
                  <a:pt x="6331" y="16249"/>
                  <a:pt x="6110" y="15542"/>
                  <a:pt x="5934" y="14761"/>
                </a:cubicBezTo>
                <a:close/>
                <a:moveTo>
                  <a:pt x="10322" y="16941"/>
                </a:moveTo>
                <a:cubicBezTo>
                  <a:pt x="11458" y="17362"/>
                  <a:pt x="12573" y="17700"/>
                  <a:pt x="13647" y="17882"/>
                </a:cubicBezTo>
                <a:cubicBezTo>
                  <a:pt x="12773" y="19553"/>
                  <a:pt x="11605" y="20596"/>
                  <a:pt x="10339" y="20596"/>
                </a:cubicBezTo>
                <a:cubicBezTo>
                  <a:pt x="9084" y="20596"/>
                  <a:pt x="7951" y="19498"/>
                  <a:pt x="7081" y="17851"/>
                </a:cubicBezTo>
                <a:cubicBezTo>
                  <a:pt x="8127" y="17671"/>
                  <a:pt x="9217" y="17349"/>
                  <a:pt x="10322" y="16941"/>
                </a:cubicBezTo>
                <a:close/>
              </a:path>
            </a:pathLst>
          </a:custGeom>
          <a:solidFill>
            <a:srgbClr val="E4E6E8"/>
          </a:solidFill>
        </p:spPr>
        <p:txBody>
          <a:bodyP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499" name="Shape 499"/>
          <p:cNvSpPr/>
          <p:nvPr>
            <p:ph type="body" sz="quarter" idx="17"/>
          </p:nvPr>
        </p:nvSpPr>
        <p:spPr>
          <a:xfrm>
            <a:off x="6155869" y="2423821"/>
            <a:ext cx="680850" cy="8300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40" y="20704"/>
                </a:moveTo>
                <a:lnTo>
                  <a:pt x="3661" y="20704"/>
                </a:lnTo>
                <a:cubicBezTo>
                  <a:pt x="2245" y="20702"/>
                  <a:pt x="1093" y="19756"/>
                  <a:pt x="1093" y="18595"/>
                </a:cubicBezTo>
                <a:cubicBezTo>
                  <a:pt x="1093" y="17996"/>
                  <a:pt x="1512" y="17272"/>
                  <a:pt x="1678" y="17037"/>
                </a:cubicBezTo>
                <a:lnTo>
                  <a:pt x="3663" y="14192"/>
                </a:lnTo>
                <a:lnTo>
                  <a:pt x="17936" y="14192"/>
                </a:lnTo>
                <a:lnTo>
                  <a:pt x="19928" y="17046"/>
                </a:lnTo>
                <a:cubicBezTo>
                  <a:pt x="20078" y="17255"/>
                  <a:pt x="20507" y="17990"/>
                  <a:pt x="20507" y="18595"/>
                </a:cubicBezTo>
                <a:cubicBezTo>
                  <a:pt x="20507" y="19756"/>
                  <a:pt x="19355" y="20702"/>
                  <a:pt x="17940" y="20704"/>
                </a:cubicBezTo>
                <a:close/>
                <a:moveTo>
                  <a:pt x="20870" y="16591"/>
                </a:moveTo>
                <a:lnTo>
                  <a:pt x="13662" y="6263"/>
                </a:lnTo>
                <a:lnTo>
                  <a:pt x="13662" y="2419"/>
                </a:lnTo>
                <a:lnTo>
                  <a:pt x="14317" y="2419"/>
                </a:lnTo>
                <a:cubicBezTo>
                  <a:pt x="14918" y="2419"/>
                  <a:pt x="15406" y="2019"/>
                  <a:pt x="15406" y="1526"/>
                </a:cubicBezTo>
                <a:lnTo>
                  <a:pt x="15406" y="893"/>
                </a:lnTo>
                <a:cubicBezTo>
                  <a:pt x="15406" y="400"/>
                  <a:pt x="14918" y="0"/>
                  <a:pt x="14317" y="0"/>
                </a:cubicBezTo>
                <a:lnTo>
                  <a:pt x="7283" y="0"/>
                </a:lnTo>
                <a:cubicBezTo>
                  <a:pt x="6682" y="0"/>
                  <a:pt x="6194" y="400"/>
                  <a:pt x="6194" y="893"/>
                </a:cubicBezTo>
                <a:lnTo>
                  <a:pt x="6194" y="1526"/>
                </a:lnTo>
                <a:cubicBezTo>
                  <a:pt x="6194" y="2019"/>
                  <a:pt x="6682" y="2419"/>
                  <a:pt x="7283" y="2419"/>
                </a:cubicBezTo>
                <a:lnTo>
                  <a:pt x="7938" y="2419"/>
                </a:lnTo>
                <a:lnTo>
                  <a:pt x="7938" y="6262"/>
                </a:lnTo>
                <a:lnTo>
                  <a:pt x="729" y="16591"/>
                </a:lnTo>
                <a:cubicBezTo>
                  <a:pt x="729" y="16591"/>
                  <a:pt x="0" y="17610"/>
                  <a:pt x="0" y="18595"/>
                </a:cubicBezTo>
                <a:cubicBezTo>
                  <a:pt x="0" y="20254"/>
                  <a:pt x="1638" y="21598"/>
                  <a:pt x="3660" y="21600"/>
                </a:cubicBezTo>
                <a:lnTo>
                  <a:pt x="17940" y="21600"/>
                </a:lnTo>
                <a:cubicBezTo>
                  <a:pt x="19962" y="21598"/>
                  <a:pt x="21600" y="20254"/>
                  <a:pt x="21600" y="18595"/>
                </a:cubicBezTo>
                <a:cubicBezTo>
                  <a:pt x="21600" y="17610"/>
                  <a:pt x="20870" y="16591"/>
                  <a:pt x="20870" y="16591"/>
                </a:cubicBezTo>
                <a:close/>
              </a:path>
            </a:pathLst>
          </a:custGeom>
          <a:solidFill>
            <a:srgbClr val="E4E6E8"/>
          </a:solidFill>
        </p:spPr>
        <p:txBody>
          <a:bodyP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500" name="Shape 500"/>
          <p:cNvSpPr/>
          <p:nvPr>
            <p:ph type="body" sz="quarter" idx="18"/>
          </p:nvPr>
        </p:nvSpPr>
        <p:spPr>
          <a:xfrm>
            <a:off x="3420268" y="2365005"/>
            <a:ext cx="819548" cy="9573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631" y="0"/>
                </a:moveTo>
                <a:lnTo>
                  <a:pt x="0" y="2294"/>
                </a:lnTo>
                <a:lnTo>
                  <a:pt x="0" y="6865"/>
                </a:lnTo>
                <a:lnTo>
                  <a:pt x="4631" y="9159"/>
                </a:lnTo>
                <a:lnTo>
                  <a:pt x="8669" y="7164"/>
                </a:lnTo>
                <a:lnTo>
                  <a:pt x="12339" y="8976"/>
                </a:lnTo>
                <a:lnTo>
                  <a:pt x="12339" y="12633"/>
                </a:lnTo>
                <a:lnTo>
                  <a:pt x="8669" y="14444"/>
                </a:lnTo>
                <a:lnTo>
                  <a:pt x="4631" y="12441"/>
                </a:lnTo>
                <a:lnTo>
                  <a:pt x="0" y="14735"/>
                </a:lnTo>
                <a:lnTo>
                  <a:pt x="0" y="19306"/>
                </a:lnTo>
                <a:lnTo>
                  <a:pt x="4631" y="21600"/>
                </a:lnTo>
                <a:lnTo>
                  <a:pt x="9261" y="19306"/>
                </a:lnTo>
                <a:lnTo>
                  <a:pt x="9261" y="15101"/>
                </a:lnTo>
                <a:lnTo>
                  <a:pt x="12805" y="13347"/>
                </a:lnTo>
                <a:lnTo>
                  <a:pt x="16969" y="15408"/>
                </a:lnTo>
                <a:lnTo>
                  <a:pt x="21600" y="13115"/>
                </a:lnTo>
                <a:lnTo>
                  <a:pt x="21600" y="8544"/>
                </a:lnTo>
                <a:lnTo>
                  <a:pt x="16969" y="6250"/>
                </a:lnTo>
                <a:lnTo>
                  <a:pt x="12805" y="8311"/>
                </a:lnTo>
                <a:lnTo>
                  <a:pt x="9261" y="6557"/>
                </a:lnTo>
                <a:lnTo>
                  <a:pt x="9261" y="2294"/>
                </a:lnTo>
                <a:lnTo>
                  <a:pt x="4631" y="0"/>
                </a:lnTo>
                <a:close/>
                <a:moveTo>
                  <a:pt x="4631" y="898"/>
                </a:moveTo>
                <a:lnTo>
                  <a:pt x="8329" y="2726"/>
                </a:lnTo>
                <a:lnTo>
                  <a:pt x="8329" y="6383"/>
                </a:lnTo>
                <a:lnTo>
                  <a:pt x="4631" y="8211"/>
                </a:lnTo>
                <a:lnTo>
                  <a:pt x="932" y="6383"/>
                </a:lnTo>
                <a:lnTo>
                  <a:pt x="932" y="2726"/>
                </a:lnTo>
                <a:lnTo>
                  <a:pt x="4631" y="898"/>
                </a:lnTo>
                <a:close/>
                <a:moveTo>
                  <a:pt x="16969" y="7147"/>
                </a:moveTo>
                <a:lnTo>
                  <a:pt x="20668" y="8976"/>
                </a:lnTo>
                <a:lnTo>
                  <a:pt x="20668" y="12633"/>
                </a:lnTo>
                <a:lnTo>
                  <a:pt x="16969" y="14461"/>
                </a:lnTo>
                <a:lnTo>
                  <a:pt x="13271" y="12633"/>
                </a:lnTo>
                <a:lnTo>
                  <a:pt x="13271" y="8976"/>
                </a:lnTo>
                <a:lnTo>
                  <a:pt x="16969" y="7147"/>
                </a:lnTo>
                <a:close/>
                <a:moveTo>
                  <a:pt x="4543" y="13381"/>
                </a:moveTo>
                <a:lnTo>
                  <a:pt x="8329" y="15250"/>
                </a:lnTo>
                <a:lnTo>
                  <a:pt x="8329" y="18824"/>
                </a:lnTo>
                <a:lnTo>
                  <a:pt x="4631" y="20653"/>
                </a:lnTo>
                <a:lnTo>
                  <a:pt x="932" y="18824"/>
                </a:lnTo>
                <a:lnTo>
                  <a:pt x="932" y="15167"/>
                </a:lnTo>
                <a:lnTo>
                  <a:pt x="4543" y="13381"/>
                </a:lnTo>
                <a:close/>
              </a:path>
            </a:pathLst>
          </a:custGeom>
          <a:solidFill>
            <a:srgbClr val="E4E6E8"/>
          </a:solidFill>
        </p:spPr>
        <p:txBody>
          <a:bodyP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501" name="Shape 501"/>
          <p:cNvSpPr/>
          <p:nvPr>
            <p:ph type="body" sz="quarter" idx="19"/>
          </p:nvPr>
        </p:nvSpPr>
        <p:spPr>
          <a:xfrm>
            <a:off x="1040606" y="1926828"/>
            <a:ext cx="10923588" cy="1882776"/>
          </a:xfrm>
          <a:custGeom>
            <a:avLst/>
            <a:gdLst/>
            <a:ahLst/>
            <a:cxnLst>
              <a:cxn ang="0">
                <a:pos x="wd2" y="hd2"/>
              </a:cxn>
              <a:cxn ang="5400000">
                <a:pos x="wd2" y="hd2"/>
              </a:cxn>
              <a:cxn ang="10800000">
                <a:pos x="wd2" y="hd2"/>
              </a:cxn>
              <a:cxn ang="16200000">
                <a:pos x="wd2" y="hd2"/>
              </a:cxn>
            </a:cxnLst>
            <a:rect l="0" t="0" r="r" b="b"/>
            <a:pathLst>
              <a:path w="21600" h="21502" fill="norm" stroke="1" extrusionOk="0">
                <a:moveTo>
                  <a:pt x="10800" y="0"/>
                </a:moveTo>
                <a:lnTo>
                  <a:pt x="10800" y="23"/>
                </a:lnTo>
                <a:cubicBezTo>
                  <a:pt x="10798" y="22"/>
                  <a:pt x="10796" y="21"/>
                  <a:pt x="10794" y="20"/>
                </a:cubicBezTo>
                <a:cubicBezTo>
                  <a:pt x="10792" y="20"/>
                  <a:pt x="10790" y="19"/>
                  <a:pt x="10787" y="18"/>
                </a:cubicBezTo>
                <a:cubicBezTo>
                  <a:pt x="10089" y="25"/>
                  <a:pt x="9403" y="1491"/>
                  <a:pt x="8823" y="4029"/>
                </a:cubicBezTo>
                <a:cubicBezTo>
                  <a:pt x="8602" y="4996"/>
                  <a:pt x="8406" y="6075"/>
                  <a:pt x="8229" y="7216"/>
                </a:cubicBezTo>
                <a:cubicBezTo>
                  <a:pt x="8055" y="8337"/>
                  <a:pt x="7900" y="9523"/>
                  <a:pt x="7765" y="10760"/>
                </a:cubicBezTo>
                <a:lnTo>
                  <a:pt x="7763" y="10760"/>
                </a:lnTo>
                <a:cubicBezTo>
                  <a:pt x="7574" y="12530"/>
                  <a:pt x="7324" y="14127"/>
                  <a:pt x="7017" y="15451"/>
                </a:cubicBezTo>
                <a:cubicBezTo>
                  <a:pt x="6537" y="17519"/>
                  <a:pt x="5970" y="18691"/>
                  <a:pt x="5393" y="18732"/>
                </a:cubicBezTo>
                <a:cubicBezTo>
                  <a:pt x="4817" y="18649"/>
                  <a:pt x="4252" y="17481"/>
                  <a:pt x="3769" y="15451"/>
                </a:cubicBezTo>
                <a:cubicBezTo>
                  <a:pt x="3461" y="14154"/>
                  <a:pt x="3207" y="12591"/>
                  <a:pt x="3010" y="10855"/>
                </a:cubicBezTo>
                <a:cubicBezTo>
                  <a:pt x="3008" y="10871"/>
                  <a:pt x="3006" y="10887"/>
                  <a:pt x="3004" y="10903"/>
                </a:cubicBezTo>
                <a:cubicBezTo>
                  <a:pt x="3002" y="10918"/>
                  <a:pt x="3000" y="10934"/>
                  <a:pt x="2999" y="10950"/>
                </a:cubicBezTo>
                <a:cubicBezTo>
                  <a:pt x="2953" y="11400"/>
                  <a:pt x="2903" y="11837"/>
                  <a:pt x="2851" y="12266"/>
                </a:cubicBezTo>
                <a:cubicBezTo>
                  <a:pt x="2798" y="12695"/>
                  <a:pt x="2742" y="13115"/>
                  <a:pt x="2685" y="13529"/>
                </a:cubicBezTo>
                <a:cubicBezTo>
                  <a:pt x="2899" y="14982"/>
                  <a:pt x="3145" y="16325"/>
                  <a:pt x="3429" y="17490"/>
                </a:cubicBezTo>
                <a:cubicBezTo>
                  <a:pt x="4019" y="19917"/>
                  <a:pt x="4698" y="21374"/>
                  <a:pt x="5393" y="21502"/>
                </a:cubicBezTo>
                <a:cubicBezTo>
                  <a:pt x="6090" y="21430"/>
                  <a:pt x="6772" y="19967"/>
                  <a:pt x="7358" y="17490"/>
                </a:cubicBezTo>
                <a:cubicBezTo>
                  <a:pt x="7800" y="15620"/>
                  <a:pt x="8154" y="13334"/>
                  <a:pt x="8413" y="10796"/>
                </a:cubicBezTo>
                <a:lnTo>
                  <a:pt x="8414" y="10796"/>
                </a:lnTo>
                <a:cubicBezTo>
                  <a:pt x="8604" y="9011"/>
                  <a:pt x="8855" y="7401"/>
                  <a:pt x="9164" y="6069"/>
                </a:cubicBezTo>
                <a:cubicBezTo>
                  <a:pt x="9643" y="4000"/>
                  <a:pt x="10210" y="2828"/>
                  <a:pt x="10787" y="2787"/>
                </a:cubicBezTo>
                <a:cubicBezTo>
                  <a:pt x="11364" y="2878"/>
                  <a:pt x="11929" y="4044"/>
                  <a:pt x="12411" y="6069"/>
                </a:cubicBezTo>
                <a:cubicBezTo>
                  <a:pt x="12715" y="7342"/>
                  <a:pt x="12967" y="8872"/>
                  <a:pt x="13164" y="10579"/>
                </a:cubicBezTo>
                <a:lnTo>
                  <a:pt x="13165" y="10579"/>
                </a:lnTo>
                <a:cubicBezTo>
                  <a:pt x="13166" y="10582"/>
                  <a:pt x="13166" y="10585"/>
                  <a:pt x="13166" y="10588"/>
                </a:cubicBezTo>
                <a:cubicBezTo>
                  <a:pt x="13167" y="10596"/>
                  <a:pt x="13168" y="10602"/>
                  <a:pt x="13169" y="10610"/>
                </a:cubicBezTo>
                <a:cubicBezTo>
                  <a:pt x="13171" y="10600"/>
                  <a:pt x="13172" y="10589"/>
                  <a:pt x="13173" y="10579"/>
                </a:cubicBezTo>
                <a:cubicBezTo>
                  <a:pt x="13229" y="10126"/>
                  <a:pt x="13278" y="9649"/>
                  <a:pt x="13333" y="9191"/>
                </a:cubicBezTo>
                <a:cubicBezTo>
                  <a:pt x="13384" y="8760"/>
                  <a:pt x="13439" y="8345"/>
                  <a:pt x="13499" y="7950"/>
                </a:cubicBezTo>
                <a:cubicBezTo>
                  <a:pt x="13287" y="6503"/>
                  <a:pt x="13044" y="5168"/>
                  <a:pt x="12764" y="4011"/>
                </a:cubicBezTo>
                <a:cubicBezTo>
                  <a:pt x="12176" y="1578"/>
                  <a:pt x="11496" y="123"/>
                  <a:pt x="10800" y="0"/>
                </a:cubicBezTo>
                <a:close/>
                <a:moveTo>
                  <a:pt x="21587" y="0"/>
                </a:moveTo>
                <a:cubicBezTo>
                  <a:pt x="20889" y="7"/>
                  <a:pt x="20203" y="1473"/>
                  <a:pt x="19623" y="4011"/>
                </a:cubicBezTo>
                <a:cubicBezTo>
                  <a:pt x="19589" y="4159"/>
                  <a:pt x="19560" y="4325"/>
                  <a:pt x="19527" y="4478"/>
                </a:cubicBezTo>
                <a:cubicBezTo>
                  <a:pt x="19338" y="5327"/>
                  <a:pt x="19166" y="6255"/>
                  <a:pt x="19012" y="7253"/>
                </a:cubicBezTo>
                <a:cubicBezTo>
                  <a:pt x="18854" y="8276"/>
                  <a:pt x="18714" y="9380"/>
                  <a:pt x="18573" y="10479"/>
                </a:cubicBezTo>
                <a:cubicBezTo>
                  <a:pt x="18345" y="12253"/>
                  <a:pt x="18111" y="14021"/>
                  <a:pt x="17817" y="15433"/>
                </a:cubicBezTo>
                <a:cubicBezTo>
                  <a:pt x="17352" y="17655"/>
                  <a:pt x="16775" y="18845"/>
                  <a:pt x="16193" y="18714"/>
                </a:cubicBezTo>
                <a:cubicBezTo>
                  <a:pt x="15616" y="18652"/>
                  <a:pt x="15050" y="17482"/>
                  <a:pt x="14569" y="15433"/>
                </a:cubicBezTo>
                <a:cubicBezTo>
                  <a:pt x="14254" y="14092"/>
                  <a:pt x="13998" y="12464"/>
                  <a:pt x="13803" y="10656"/>
                </a:cubicBezTo>
                <a:cubicBezTo>
                  <a:pt x="13757" y="11127"/>
                  <a:pt x="13708" y="11589"/>
                  <a:pt x="13656" y="12043"/>
                </a:cubicBezTo>
                <a:cubicBezTo>
                  <a:pt x="13600" y="12541"/>
                  <a:pt x="13541" y="13027"/>
                  <a:pt x="13478" y="13502"/>
                </a:cubicBezTo>
                <a:cubicBezTo>
                  <a:pt x="13695" y="14958"/>
                  <a:pt x="13943" y="16305"/>
                  <a:pt x="14229" y="17472"/>
                </a:cubicBezTo>
                <a:cubicBezTo>
                  <a:pt x="14820" y="19888"/>
                  <a:pt x="15498" y="21345"/>
                  <a:pt x="16193" y="21484"/>
                </a:cubicBezTo>
                <a:cubicBezTo>
                  <a:pt x="16895" y="21600"/>
                  <a:pt x="17588" y="20112"/>
                  <a:pt x="18158" y="17472"/>
                </a:cubicBezTo>
                <a:cubicBezTo>
                  <a:pt x="18568" y="15572"/>
                  <a:pt x="18892" y="13157"/>
                  <a:pt x="19215" y="10769"/>
                </a:cubicBezTo>
                <a:cubicBezTo>
                  <a:pt x="19443" y="9088"/>
                  <a:pt x="19676" y="7413"/>
                  <a:pt x="19964" y="6069"/>
                </a:cubicBezTo>
                <a:cubicBezTo>
                  <a:pt x="20432" y="3883"/>
                  <a:pt x="21006" y="2692"/>
                  <a:pt x="21587" y="2787"/>
                </a:cubicBezTo>
                <a:lnTo>
                  <a:pt x="21587" y="2769"/>
                </a:lnTo>
                <a:cubicBezTo>
                  <a:pt x="21590" y="2770"/>
                  <a:pt x="21592" y="2771"/>
                  <a:pt x="21594" y="2772"/>
                </a:cubicBezTo>
                <a:cubicBezTo>
                  <a:pt x="21596" y="2772"/>
                  <a:pt x="21598" y="2773"/>
                  <a:pt x="21600" y="2774"/>
                </a:cubicBezTo>
                <a:lnTo>
                  <a:pt x="21600" y="5"/>
                </a:lnTo>
                <a:cubicBezTo>
                  <a:pt x="21598" y="4"/>
                  <a:pt x="21596" y="3"/>
                  <a:pt x="21594" y="2"/>
                </a:cubicBezTo>
                <a:cubicBezTo>
                  <a:pt x="21592" y="1"/>
                  <a:pt x="21590" y="1"/>
                  <a:pt x="21587" y="0"/>
                </a:cubicBezTo>
                <a:close/>
                <a:moveTo>
                  <a:pt x="0" y="18"/>
                </a:moveTo>
                <a:lnTo>
                  <a:pt x="0" y="2787"/>
                </a:lnTo>
                <a:cubicBezTo>
                  <a:pt x="578" y="2790"/>
                  <a:pt x="1149" y="3964"/>
                  <a:pt x="1624" y="6069"/>
                </a:cubicBezTo>
                <a:cubicBezTo>
                  <a:pt x="1924" y="7393"/>
                  <a:pt x="2165" y="8991"/>
                  <a:pt x="2345" y="10760"/>
                </a:cubicBezTo>
                <a:cubicBezTo>
                  <a:pt x="2347" y="10776"/>
                  <a:pt x="2349" y="10792"/>
                  <a:pt x="2350" y="10808"/>
                </a:cubicBezTo>
                <a:cubicBezTo>
                  <a:pt x="2352" y="10823"/>
                  <a:pt x="2354" y="10839"/>
                  <a:pt x="2356" y="10855"/>
                </a:cubicBezTo>
                <a:cubicBezTo>
                  <a:pt x="2404" y="10389"/>
                  <a:pt x="2456" y="9934"/>
                  <a:pt x="2511" y="9489"/>
                </a:cubicBezTo>
                <a:cubicBezTo>
                  <a:pt x="2566" y="9044"/>
                  <a:pt x="2624" y="8609"/>
                  <a:pt x="2685" y="8181"/>
                </a:cubicBezTo>
                <a:cubicBezTo>
                  <a:pt x="2482" y="6656"/>
                  <a:pt x="2244" y="5246"/>
                  <a:pt x="1964" y="4029"/>
                </a:cubicBezTo>
                <a:cubicBezTo>
                  <a:pt x="1383" y="1505"/>
                  <a:pt x="698" y="39"/>
                  <a:pt x="0" y="18"/>
                </a:cubicBezTo>
                <a:close/>
              </a:path>
            </a:pathLst>
          </a:custGeom>
          <a:solidFill>
            <a:srgbClr val="9342D6"/>
          </a:solidFill>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502" name="Shape 502"/>
          <p:cNvSpPr/>
          <p:nvPr>
            <p:ph type="body" sz="half" idx="1"/>
          </p:nvPr>
        </p:nvSpPr>
        <p:spPr>
          <a:xfrm>
            <a:off x="1040582" y="5056251"/>
            <a:ext cx="10926696" cy="330059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1" showMasterPhAnim="1">
  <p:cSld name="Slide 19">
    <p:spTree>
      <p:nvGrpSpPr>
        <p:cNvPr id="1" name=""/>
        <p:cNvGrpSpPr/>
        <p:nvPr/>
      </p:nvGrpSpPr>
      <p:grpSpPr>
        <a:xfrm>
          <a:off x="0" y="0"/>
          <a:ext cx="0" cy="0"/>
          <a:chOff x="0" y="0"/>
          <a:chExt cx="0" cy="0"/>
        </a:xfrm>
      </p:grpSpPr>
      <p:sp>
        <p:nvSpPr>
          <p:cNvPr id="509" name="Shape 509"/>
          <p:cNvSpPr/>
          <p:nvPr>
            <p:ph type="body" sz="quarter" idx="13"/>
          </p:nvPr>
        </p:nvSpPr>
        <p:spPr>
          <a:xfrm>
            <a:off x="1040606" y="2632332"/>
            <a:ext cx="3837837" cy="5250734"/>
          </a:xfrm>
          <a:custGeom>
            <a:avLst/>
            <a:gdLst/>
            <a:ahLst/>
            <a:cxnLst>
              <a:cxn ang="0">
                <a:pos x="wd2" y="hd2"/>
              </a:cxn>
              <a:cxn ang="5400000">
                <a:pos x="wd2" y="hd2"/>
              </a:cxn>
              <a:cxn ang="10800000">
                <a:pos x="wd2" y="hd2"/>
              </a:cxn>
              <a:cxn ang="16200000">
                <a:pos x="wd2" y="hd2"/>
              </a:cxn>
            </a:cxnLst>
            <a:rect l="0" t="0" r="r" b="b"/>
            <a:pathLst>
              <a:path w="20761" h="21596" fill="norm" stroke="1" extrusionOk="0">
                <a:moveTo>
                  <a:pt x="14803" y="1"/>
                </a:moveTo>
                <a:cubicBezTo>
                  <a:pt x="14630" y="5"/>
                  <a:pt x="14458" y="60"/>
                  <a:pt x="14331" y="164"/>
                </a:cubicBezTo>
                <a:lnTo>
                  <a:pt x="13534" y="815"/>
                </a:lnTo>
                <a:lnTo>
                  <a:pt x="14728" y="1662"/>
                </a:lnTo>
                <a:lnTo>
                  <a:pt x="15527" y="1011"/>
                </a:lnTo>
                <a:cubicBezTo>
                  <a:pt x="15654" y="907"/>
                  <a:pt x="15713" y="774"/>
                  <a:pt x="15707" y="642"/>
                </a:cubicBezTo>
                <a:cubicBezTo>
                  <a:pt x="15701" y="510"/>
                  <a:pt x="15629" y="380"/>
                  <a:pt x="15492" y="283"/>
                </a:cubicBezTo>
                <a:lnTo>
                  <a:pt x="15291" y="139"/>
                </a:lnTo>
                <a:cubicBezTo>
                  <a:pt x="15154" y="42"/>
                  <a:pt x="14977" y="-4"/>
                  <a:pt x="14803" y="1"/>
                </a:cubicBezTo>
                <a:close/>
                <a:moveTo>
                  <a:pt x="12624" y="778"/>
                </a:moveTo>
                <a:cubicBezTo>
                  <a:pt x="12444" y="782"/>
                  <a:pt x="12265" y="839"/>
                  <a:pt x="12132" y="947"/>
                </a:cubicBezTo>
                <a:lnTo>
                  <a:pt x="5743" y="6156"/>
                </a:lnTo>
                <a:lnTo>
                  <a:pt x="8262" y="7942"/>
                </a:lnTo>
                <a:lnTo>
                  <a:pt x="12012" y="4884"/>
                </a:lnTo>
                <a:cubicBezTo>
                  <a:pt x="11829" y="4843"/>
                  <a:pt x="11657" y="4771"/>
                  <a:pt x="11512" y="4661"/>
                </a:cubicBezTo>
                <a:cubicBezTo>
                  <a:pt x="11049" y="4309"/>
                  <a:pt x="11049" y="3739"/>
                  <a:pt x="11512" y="3388"/>
                </a:cubicBezTo>
                <a:cubicBezTo>
                  <a:pt x="11727" y="3224"/>
                  <a:pt x="12004" y="3140"/>
                  <a:pt x="12285" y="3128"/>
                </a:cubicBezTo>
                <a:cubicBezTo>
                  <a:pt x="12286" y="3128"/>
                  <a:pt x="12286" y="3128"/>
                  <a:pt x="12287" y="3128"/>
                </a:cubicBezTo>
                <a:cubicBezTo>
                  <a:pt x="12288" y="3128"/>
                  <a:pt x="12288" y="3128"/>
                  <a:pt x="12289" y="3128"/>
                </a:cubicBezTo>
                <a:cubicBezTo>
                  <a:pt x="12367" y="3125"/>
                  <a:pt x="12446" y="3128"/>
                  <a:pt x="12523" y="3136"/>
                </a:cubicBezTo>
                <a:cubicBezTo>
                  <a:pt x="12639" y="3149"/>
                  <a:pt x="12752" y="3177"/>
                  <a:pt x="12860" y="3216"/>
                </a:cubicBezTo>
                <a:cubicBezTo>
                  <a:pt x="12871" y="3220"/>
                  <a:pt x="12882" y="3225"/>
                  <a:pt x="12892" y="3229"/>
                </a:cubicBezTo>
                <a:cubicBezTo>
                  <a:pt x="12997" y="3270"/>
                  <a:pt x="13098" y="3321"/>
                  <a:pt x="13187" y="3388"/>
                </a:cubicBezTo>
                <a:cubicBezTo>
                  <a:pt x="13271" y="3452"/>
                  <a:pt x="13333" y="3527"/>
                  <a:pt x="13386" y="3603"/>
                </a:cubicBezTo>
                <a:cubicBezTo>
                  <a:pt x="13400" y="3623"/>
                  <a:pt x="13415" y="3643"/>
                  <a:pt x="13427" y="3663"/>
                </a:cubicBezTo>
                <a:cubicBezTo>
                  <a:pt x="13575" y="3922"/>
                  <a:pt x="13560" y="4220"/>
                  <a:pt x="13373" y="4468"/>
                </a:cubicBezTo>
                <a:cubicBezTo>
                  <a:pt x="14712" y="4648"/>
                  <a:pt x="15993" y="5128"/>
                  <a:pt x="17027" y="5914"/>
                </a:cubicBezTo>
                <a:cubicBezTo>
                  <a:pt x="19712" y="7955"/>
                  <a:pt x="19712" y="11265"/>
                  <a:pt x="17027" y="13306"/>
                </a:cubicBezTo>
                <a:cubicBezTo>
                  <a:pt x="15854" y="14198"/>
                  <a:pt x="14362" y="14700"/>
                  <a:pt x="12830" y="14812"/>
                </a:cubicBezTo>
                <a:lnTo>
                  <a:pt x="12830" y="14949"/>
                </a:lnTo>
                <a:cubicBezTo>
                  <a:pt x="12956" y="14994"/>
                  <a:pt x="13074" y="15055"/>
                  <a:pt x="13176" y="15135"/>
                </a:cubicBezTo>
                <a:cubicBezTo>
                  <a:pt x="13251" y="15195"/>
                  <a:pt x="13312" y="15261"/>
                  <a:pt x="13365" y="15331"/>
                </a:cubicBezTo>
                <a:cubicBezTo>
                  <a:pt x="13377" y="15347"/>
                  <a:pt x="13389" y="15362"/>
                  <a:pt x="13399" y="15379"/>
                </a:cubicBezTo>
                <a:cubicBezTo>
                  <a:pt x="13491" y="15522"/>
                  <a:pt x="13530" y="15680"/>
                  <a:pt x="13515" y="15836"/>
                </a:cubicBezTo>
                <a:cubicBezTo>
                  <a:pt x="13514" y="15850"/>
                  <a:pt x="13513" y="15864"/>
                  <a:pt x="13511" y="15878"/>
                </a:cubicBezTo>
                <a:cubicBezTo>
                  <a:pt x="13499" y="15957"/>
                  <a:pt x="13475" y="16036"/>
                  <a:pt x="13436" y="16110"/>
                </a:cubicBezTo>
                <a:cubicBezTo>
                  <a:pt x="13378" y="16219"/>
                  <a:pt x="13292" y="16320"/>
                  <a:pt x="13176" y="16409"/>
                </a:cubicBezTo>
                <a:cubicBezTo>
                  <a:pt x="12713" y="16760"/>
                  <a:pt x="11964" y="16760"/>
                  <a:pt x="11501" y="16409"/>
                </a:cubicBezTo>
                <a:cubicBezTo>
                  <a:pt x="11400" y="16332"/>
                  <a:pt x="11324" y="16244"/>
                  <a:pt x="11267" y="16151"/>
                </a:cubicBezTo>
                <a:cubicBezTo>
                  <a:pt x="11218" y="16069"/>
                  <a:pt x="11184" y="15983"/>
                  <a:pt x="11168" y="15896"/>
                </a:cubicBezTo>
                <a:cubicBezTo>
                  <a:pt x="11167" y="15890"/>
                  <a:pt x="11167" y="15883"/>
                  <a:pt x="11166" y="15876"/>
                </a:cubicBezTo>
                <a:cubicBezTo>
                  <a:pt x="11140" y="15708"/>
                  <a:pt x="11177" y="15537"/>
                  <a:pt x="11276" y="15382"/>
                </a:cubicBezTo>
                <a:cubicBezTo>
                  <a:pt x="11284" y="15370"/>
                  <a:pt x="11293" y="15358"/>
                  <a:pt x="11302" y="15346"/>
                </a:cubicBezTo>
                <a:cubicBezTo>
                  <a:pt x="11357" y="15271"/>
                  <a:pt x="11422" y="15199"/>
                  <a:pt x="11501" y="15135"/>
                </a:cubicBezTo>
                <a:cubicBezTo>
                  <a:pt x="11603" y="15054"/>
                  <a:pt x="11721" y="14994"/>
                  <a:pt x="11847" y="14949"/>
                </a:cubicBezTo>
                <a:lnTo>
                  <a:pt x="11847" y="14825"/>
                </a:lnTo>
                <a:cubicBezTo>
                  <a:pt x="10197" y="14767"/>
                  <a:pt x="8569" y="14264"/>
                  <a:pt x="7308" y="13306"/>
                </a:cubicBezTo>
                <a:cubicBezTo>
                  <a:pt x="6830" y="12941"/>
                  <a:pt x="6447" y="12535"/>
                  <a:pt x="6140" y="12104"/>
                </a:cubicBezTo>
                <a:lnTo>
                  <a:pt x="9921" y="12104"/>
                </a:lnTo>
                <a:cubicBezTo>
                  <a:pt x="10153" y="12104"/>
                  <a:pt x="10340" y="11960"/>
                  <a:pt x="10340" y="11784"/>
                </a:cubicBezTo>
                <a:cubicBezTo>
                  <a:pt x="10340" y="11608"/>
                  <a:pt x="10153" y="11466"/>
                  <a:pt x="9921" y="11466"/>
                </a:cubicBezTo>
                <a:lnTo>
                  <a:pt x="5748" y="11466"/>
                </a:lnTo>
                <a:lnTo>
                  <a:pt x="3914" y="11466"/>
                </a:lnTo>
                <a:lnTo>
                  <a:pt x="419" y="11466"/>
                </a:lnTo>
                <a:cubicBezTo>
                  <a:pt x="187" y="11466"/>
                  <a:pt x="1" y="11608"/>
                  <a:pt x="0" y="11784"/>
                </a:cubicBezTo>
                <a:cubicBezTo>
                  <a:pt x="0" y="11960"/>
                  <a:pt x="187" y="12104"/>
                  <a:pt x="419" y="12104"/>
                </a:cubicBezTo>
                <a:lnTo>
                  <a:pt x="4212" y="12104"/>
                </a:lnTo>
                <a:cubicBezTo>
                  <a:pt x="4631" y="12894"/>
                  <a:pt x="5251" y="13635"/>
                  <a:pt x="6093" y="14275"/>
                </a:cubicBezTo>
                <a:cubicBezTo>
                  <a:pt x="7284" y="15181"/>
                  <a:pt x="8740" y="15758"/>
                  <a:pt x="10271" y="16020"/>
                </a:cubicBezTo>
                <a:lnTo>
                  <a:pt x="10271" y="18268"/>
                </a:lnTo>
                <a:cubicBezTo>
                  <a:pt x="10271" y="18276"/>
                  <a:pt x="10272" y="18285"/>
                  <a:pt x="10273" y="18294"/>
                </a:cubicBezTo>
                <a:cubicBezTo>
                  <a:pt x="10274" y="18302"/>
                  <a:pt x="10277" y="18310"/>
                  <a:pt x="10278" y="18318"/>
                </a:cubicBezTo>
                <a:lnTo>
                  <a:pt x="5277" y="18318"/>
                </a:lnTo>
                <a:cubicBezTo>
                  <a:pt x="4993" y="18318"/>
                  <a:pt x="4736" y="18407"/>
                  <a:pt x="4550" y="18548"/>
                </a:cubicBezTo>
                <a:cubicBezTo>
                  <a:pt x="4363" y="18690"/>
                  <a:pt x="4247" y="18885"/>
                  <a:pt x="4247" y="19102"/>
                </a:cubicBezTo>
                <a:lnTo>
                  <a:pt x="4247" y="20812"/>
                </a:lnTo>
                <a:cubicBezTo>
                  <a:pt x="4247" y="21029"/>
                  <a:pt x="4363" y="21224"/>
                  <a:pt x="4550" y="21366"/>
                </a:cubicBezTo>
                <a:cubicBezTo>
                  <a:pt x="4736" y="21508"/>
                  <a:pt x="4993" y="21596"/>
                  <a:pt x="5277" y="21596"/>
                </a:cubicBezTo>
                <a:lnTo>
                  <a:pt x="19398" y="21596"/>
                </a:lnTo>
                <a:cubicBezTo>
                  <a:pt x="19682" y="21596"/>
                  <a:pt x="19939" y="21508"/>
                  <a:pt x="20125" y="21366"/>
                </a:cubicBezTo>
                <a:cubicBezTo>
                  <a:pt x="20312" y="21224"/>
                  <a:pt x="20428" y="21029"/>
                  <a:pt x="20428" y="20812"/>
                </a:cubicBezTo>
                <a:lnTo>
                  <a:pt x="20428" y="19102"/>
                </a:lnTo>
                <a:cubicBezTo>
                  <a:pt x="20428" y="18885"/>
                  <a:pt x="20312" y="18690"/>
                  <a:pt x="20125" y="18548"/>
                </a:cubicBezTo>
                <a:cubicBezTo>
                  <a:pt x="19939" y="18407"/>
                  <a:pt x="19682" y="18318"/>
                  <a:pt x="19398" y="18318"/>
                </a:cubicBezTo>
                <a:lnTo>
                  <a:pt x="14397" y="18318"/>
                </a:lnTo>
                <a:cubicBezTo>
                  <a:pt x="14398" y="18310"/>
                  <a:pt x="14401" y="18302"/>
                  <a:pt x="14402" y="18294"/>
                </a:cubicBezTo>
                <a:cubicBezTo>
                  <a:pt x="14403" y="18285"/>
                  <a:pt x="14404" y="18276"/>
                  <a:pt x="14404" y="18268"/>
                </a:cubicBezTo>
                <a:lnTo>
                  <a:pt x="14404" y="15953"/>
                </a:lnTo>
                <a:cubicBezTo>
                  <a:pt x="15810" y="15668"/>
                  <a:pt x="17141" y="15114"/>
                  <a:pt x="18245" y="14275"/>
                </a:cubicBezTo>
                <a:cubicBezTo>
                  <a:pt x="21600" y="11724"/>
                  <a:pt x="21600" y="7589"/>
                  <a:pt x="18245" y="5038"/>
                </a:cubicBezTo>
                <a:cubicBezTo>
                  <a:pt x="17031" y="4115"/>
                  <a:pt x="15543" y="3532"/>
                  <a:pt x="13981" y="3278"/>
                </a:cubicBezTo>
                <a:lnTo>
                  <a:pt x="14651" y="2733"/>
                </a:lnTo>
                <a:cubicBezTo>
                  <a:pt x="14783" y="2625"/>
                  <a:pt x="14846" y="2487"/>
                  <a:pt x="14840" y="2349"/>
                </a:cubicBezTo>
                <a:cubicBezTo>
                  <a:pt x="14834" y="2212"/>
                  <a:pt x="14759" y="2077"/>
                  <a:pt x="14616" y="1976"/>
                </a:cubicBezTo>
                <a:lnTo>
                  <a:pt x="13129" y="921"/>
                </a:lnTo>
                <a:cubicBezTo>
                  <a:pt x="12986" y="820"/>
                  <a:pt x="12805" y="773"/>
                  <a:pt x="12624" y="778"/>
                </a:cubicBezTo>
                <a:close/>
                <a:moveTo>
                  <a:pt x="5084" y="6347"/>
                </a:moveTo>
                <a:cubicBezTo>
                  <a:pt x="4904" y="6352"/>
                  <a:pt x="4725" y="6409"/>
                  <a:pt x="4593" y="6517"/>
                </a:cubicBezTo>
                <a:lnTo>
                  <a:pt x="2954" y="7852"/>
                </a:lnTo>
                <a:cubicBezTo>
                  <a:pt x="2822" y="7960"/>
                  <a:pt x="2759" y="8099"/>
                  <a:pt x="2765" y="8236"/>
                </a:cubicBezTo>
                <a:cubicBezTo>
                  <a:pt x="2772" y="8373"/>
                  <a:pt x="2849" y="8508"/>
                  <a:pt x="2991" y="8609"/>
                </a:cubicBezTo>
                <a:lnTo>
                  <a:pt x="5239" y="10203"/>
                </a:lnTo>
                <a:cubicBezTo>
                  <a:pt x="5381" y="10303"/>
                  <a:pt x="5564" y="10351"/>
                  <a:pt x="5743" y="10346"/>
                </a:cubicBezTo>
                <a:cubicBezTo>
                  <a:pt x="5923" y="10341"/>
                  <a:pt x="6100" y="10285"/>
                  <a:pt x="6233" y="10176"/>
                </a:cubicBezTo>
                <a:lnTo>
                  <a:pt x="7871" y="8841"/>
                </a:lnTo>
                <a:cubicBezTo>
                  <a:pt x="8004" y="8733"/>
                  <a:pt x="8066" y="8595"/>
                  <a:pt x="8060" y="8458"/>
                </a:cubicBezTo>
                <a:cubicBezTo>
                  <a:pt x="8054" y="8321"/>
                  <a:pt x="7979" y="8185"/>
                  <a:pt x="7836" y="8084"/>
                </a:cubicBezTo>
                <a:lnTo>
                  <a:pt x="5589" y="6491"/>
                </a:lnTo>
                <a:cubicBezTo>
                  <a:pt x="5446" y="6390"/>
                  <a:pt x="5264" y="6342"/>
                  <a:pt x="5084" y="6347"/>
                </a:cubicBezTo>
                <a:close/>
              </a:path>
            </a:pathLst>
          </a:cu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510" name="Shape 510"/>
          <p:cNvSpPr/>
          <p:nvPr>
            <p:ph type="body" sz="quarter" idx="14"/>
          </p:nvPr>
        </p:nvSpPr>
        <p:spPr>
          <a:xfrm>
            <a:off x="-1" y="505941"/>
            <a:ext cx="763986" cy="503800"/>
          </a:xfrm>
          <a:prstGeom prst="rect">
            <a:avLst/>
          </a:pr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511" name="Shape 511"/>
          <p:cNvSpPr/>
          <p:nvPr>
            <p:ph type="title"/>
          </p:nvPr>
        </p:nvSpPr>
        <p:spPr>
          <a:prstGeom prst="rect">
            <a:avLst/>
          </a:prstGeom>
        </p:spPr>
        <p:txBody>
          <a:bodyPr/>
          <a:lstStyle/>
          <a:p>
            <a:pPr/>
            <a:r>
              <a:t>Title Text</a:t>
            </a:r>
          </a:p>
        </p:txBody>
      </p:sp>
      <p:sp>
        <p:nvSpPr>
          <p:cNvPr id="512" name="Shape 512"/>
          <p:cNvSpPr/>
          <p:nvPr>
            <p:ph type="sldNum" sz="quarter" idx="2"/>
          </p:nvPr>
        </p:nvSpPr>
        <p:spPr>
          <a:prstGeom prst="rect">
            <a:avLst/>
          </a:prstGeom>
        </p:spPr>
        <p:txBody>
          <a:bodyPr/>
          <a:lstStyle/>
          <a:p>
            <a:pPr/>
            <a:fld id="{86CB4B4D-7CA3-9044-876B-883B54F8677D}" type="slidenum"/>
          </a:p>
        </p:txBody>
      </p:sp>
      <p:sp>
        <p:nvSpPr>
          <p:cNvPr id="513" name="Shape 513"/>
          <p:cNvSpPr/>
          <p:nvPr>
            <p:ph type="body" sz="quarter" idx="15"/>
          </p:nvPr>
        </p:nvSpPr>
        <p:spPr>
          <a:xfrm>
            <a:off x="2876850" y="3149125"/>
            <a:ext cx="889032" cy="889017"/>
          </a:xfrm>
          <a:custGeom>
            <a:avLst/>
            <a:gdLst/>
            <a:ahLst/>
            <a:cxnLst>
              <a:cxn ang="0">
                <a:pos x="wd2" y="hd2"/>
              </a:cxn>
              <a:cxn ang="5400000">
                <a:pos x="wd2" y="hd2"/>
              </a:cxn>
              <a:cxn ang="10800000">
                <a:pos x="wd2" y="hd2"/>
              </a:cxn>
              <a:cxn ang="16200000">
                <a:pos x="wd2" y="hd2"/>
              </a:cxn>
            </a:cxnLst>
            <a:rect l="0" t="0" r="r" b="b"/>
            <a:pathLst>
              <a:path w="19679" h="20595" fill="norm" stroke="1" extrusionOk="0">
                <a:moveTo>
                  <a:pt x="9839" y="0"/>
                </a:moveTo>
                <a:cubicBezTo>
                  <a:pt x="7321" y="0"/>
                  <a:pt x="4803" y="1005"/>
                  <a:pt x="2881" y="3016"/>
                </a:cubicBezTo>
                <a:cubicBezTo>
                  <a:pt x="-961" y="7037"/>
                  <a:pt x="-961" y="13557"/>
                  <a:pt x="2881" y="17579"/>
                </a:cubicBezTo>
                <a:cubicBezTo>
                  <a:pt x="6724" y="21600"/>
                  <a:pt x="12954" y="21600"/>
                  <a:pt x="16797" y="17579"/>
                </a:cubicBezTo>
                <a:cubicBezTo>
                  <a:pt x="20639" y="13557"/>
                  <a:pt x="20639" y="7037"/>
                  <a:pt x="16797" y="3016"/>
                </a:cubicBezTo>
                <a:cubicBezTo>
                  <a:pt x="14875" y="1005"/>
                  <a:pt x="12357" y="0"/>
                  <a:pt x="9839" y="0"/>
                </a:cubicBezTo>
                <a:close/>
                <a:moveTo>
                  <a:pt x="9839" y="5884"/>
                </a:moveTo>
                <a:cubicBezTo>
                  <a:pt x="10918" y="5884"/>
                  <a:pt x="11994" y="6310"/>
                  <a:pt x="12817" y="7171"/>
                </a:cubicBezTo>
                <a:cubicBezTo>
                  <a:pt x="14464" y="8895"/>
                  <a:pt x="14464" y="11690"/>
                  <a:pt x="12817" y="13414"/>
                </a:cubicBezTo>
                <a:cubicBezTo>
                  <a:pt x="11170" y="15137"/>
                  <a:pt x="8508" y="15137"/>
                  <a:pt x="6861" y="13414"/>
                </a:cubicBezTo>
                <a:cubicBezTo>
                  <a:pt x="5214" y="11690"/>
                  <a:pt x="5214" y="8895"/>
                  <a:pt x="6861" y="7171"/>
                </a:cubicBezTo>
                <a:cubicBezTo>
                  <a:pt x="7684" y="6310"/>
                  <a:pt x="8760" y="5884"/>
                  <a:pt x="9839" y="5884"/>
                </a:cubicBezTo>
                <a:close/>
              </a:path>
            </a:pathLst>
          </a:custGeom>
          <a:solidFill>
            <a:srgbClr val="9342D6"/>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514" name="Shape 514"/>
          <p:cNvSpPr/>
          <p:nvPr>
            <p:ph type="body" sz="quarter" idx="16"/>
          </p:nvPr>
        </p:nvSpPr>
        <p:spPr>
          <a:xfrm>
            <a:off x="2876850" y="6022584"/>
            <a:ext cx="889032" cy="889017"/>
          </a:xfrm>
          <a:custGeom>
            <a:avLst/>
            <a:gdLst/>
            <a:ahLst/>
            <a:cxnLst>
              <a:cxn ang="0">
                <a:pos x="wd2" y="hd2"/>
              </a:cxn>
              <a:cxn ang="5400000">
                <a:pos x="wd2" y="hd2"/>
              </a:cxn>
              <a:cxn ang="10800000">
                <a:pos x="wd2" y="hd2"/>
              </a:cxn>
              <a:cxn ang="16200000">
                <a:pos x="wd2" y="hd2"/>
              </a:cxn>
            </a:cxnLst>
            <a:rect l="0" t="0" r="r" b="b"/>
            <a:pathLst>
              <a:path w="19679" h="20595" fill="norm" stroke="1" extrusionOk="0">
                <a:moveTo>
                  <a:pt x="9839" y="0"/>
                </a:moveTo>
                <a:cubicBezTo>
                  <a:pt x="7321" y="0"/>
                  <a:pt x="4803" y="1005"/>
                  <a:pt x="2881" y="3016"/>
                </a:cubicBezTo>
                <a:cubicBezTo>
                  <a:pt x="-961" y="7037"/>
                  <a:pt x="-961" y="13557"/>
                  <a:pt x="2881" y="17579"/>
                </a:cubicBezTo>
                <a:cubicBezTo>
                  <a:pt x="6724" y="21600"/>
                  <a:pt x="12954" y="21600"/>
                  <a:pt x="16797" y="17579"/>
                </a:cubicBezTo>
                <a:cubicBezTo>
                  <a:pt x="20639" y="13557"/>
                  <a:pt x="20639" y="7037"/>
                  <a:pt x="16797" y="3016"/>
                </a:cubicBezTo>
                <a:cubicBezTo>
                  <a:pt x="14875" y="1005"/>
                  <a:pt x="12357" y="0"/>
                  <a:pt x="9839" y="0"/>
                </a:cubicBezTo>
                <a:close/>
                <a:moveTo>
                  <a:pt x="9839" y="5884"/>
                </a:moveTo>
                <a:cubicBezTo>
                  <a:pt x="10918" y="5884"/>
                  <a:pt x="11994" y="6310"/>
                  <a:pt x="12817" y="7171"/>
                </a:cubicBezTo>
                <a:cubicBezTo>
                  <a:pt x="14464" y="8895"/>
                  <a:pt x="14464" y="11690"/>
                  <a:pt x="12817" y="13414"/>
                </a:cubicBezTo>
                <a:cubicBezTo>
                  <a:pt x="11170" y="15137"/>
                  <a:pt x="8508" y="15137"/>
                  <a:pt x="6861" y="13414"/>
                </a:cubicBezTo>
                <a:cubicBezTo>
                  <a:pt x="5214" y="11690"/>
                  <a:pt x="5214" y="8895"/>
                  <a:pt x="6861" y="7171"/>
                </a:cubicBezTo>
                <a:cubicBezTo>
                  <a:pt x="7684" y="6310"/>
                  <a:pt x="8760" y="5884"/>
                  <a:pt x="9839" y="5884"/>
                </a:cubicBezTo>
                <a:close/>
              </a:path>
            </a:pathLst>
          </a:custGeom>
          <a:solidFill>
            <a:srgbClr val="9342D6"/>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515" name="Shape 515"/>
          <p:cNvSpPr/>
          <p:nvPr>
            <p:ph type="body" sz="quarter" idx="17"/>
          </p:nvPr>
        </p:nvSpPr>
        <p:spPr>
          <a:xfrm>
            <a:off x="1393428" y="5166455"/>
            <a:ext cx="296069" cy="2500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121" y="0"/>
                </a:moveTo>
                <a:cubicBezTo>
                  <a:pt x="4083" y="0"/>
                  <a:pt x="0" y="4835"/>
                  <a:pt x="0" y="10800"/>
                </a:cubicBezTo>
                <a:cubicBezTo>
                  <a:pt x="0" y="16765"/>
                  <a:pt x="4083" y="21600"/>
                  <a:pt x="9121" y="21600"/>
                </a:cubicBezTo>
                <a:lnTo>
                  <a:pt x="21600" y="21600"/>
                </a:lnTo>
                <a:lnTo>
                  <a:pt x="21600" y="0"/>
                </a:lnTo>
                <a:lnTo>
                  <a:pt x="9121" y="0"/>
                </a:lnTo>
                <a:close/>
              </a:path>
            </a:pathLst>
          </a:custGeom>
          <a:solidFill>
            <a:srgbClr val="EC658E"/>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516" name="Shape 516"/>
          <p:cNvSpPr/>
          <p:nvPr>
            <p:ph type="body" sz="quarter" idx="18"/>
          </p:nvPr>
        </p:nvSpPr>
        <p:spPr>
          <a:xfrm>
            <a:off x="1740296" y="5166455"/>
            <a:ext cx="296070" cy="2500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479" y="0"/>
                </a:moveTo>
                <a:cubicBezTo>
                  <a:pt x="17517" y="0"/>
                  <a:pt x="21600" y="4835"/>
                  <a:pt x="21600" y="10800"/>
                </a:cubicBezTo>
                <a:cubicBezTo>
                  <a:pt x="21600" y="16765"/>
                  <a:pt x="17517" y="21600"/>
                  <a:pt x="12479" y="21600"/>
                </a:cubicBezTo>
                <a:lnTo>
                  <a:pt x="0" y="21600"/>
                </a:lnTo>
                <a:lnTo>
                  <a:pt x="0" y="0"/>
                </a:lnTo>
                <a:lnTo>
                  <a:pt x="12479" y="0"/>
                </a:lnTo>
                <a:close/>
              </a:path>
            </a:pathLst>
          </a:custGeom>
          <a:solidFill>
            <a:srgbClr val="EBB563"/>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517" name="Shape 517"/>
          <p:cNvSpPr/>
          <p:nvPr>
            <p:ph type="body" sz="quarter" idx="19"/>
          </p:nvPr>
        </p:nvSpPr>
        <p:spPr>
          <a:xfrm>
            <a:off x="5614217" y="6401892"/>
            <a:ext cx="6350001" cy="1655275"/>
          </a:xfrm>
          <a:prstGeom prst="rect">
            <a:avLst/>
          </a:prstGeom>
        </p:spPr>
        <p:txBody>
          <a:bodyPr/>
          <a:lstStyle/>
          <a:p>
            <a:pPr/>
            <a:r>
              <a:t>Sed posuere consectetur est at lobortis. Etiam porta sem malesuada magna mollis euismod. Lorem ipsum dolor sit amet, adipiscing elit. Cum sociis natoque penatibus et magnis dis parturient montes, nascetur ridiculus mus. Integer posuere erat a ante venenatis dapibus posuere velit aliquet.</a:t>
            </a:r>
          </a:p>
        </p:txBody>
      </p:sp>
      <p:sp>
        <p:nvSpPr>
          <p:cNvPr id="518" name="Shape 518"/>
          <p:cNvSpPr/>
          <p:nvPr>
            <p:ph type="body" sz="quarter" idx="20"/>
          </p:nvPr>
        </p:nvSpPr>
        <p:spPr>
          <a:xfrm>
            <a:off x="5614217" y="6086525"/>
            <a:ext cx="6350001" cy="313235"/>
          </a:xfrm>
          <a:prstGeom prst="rect">
            <a:avLst/>
          </a:prstGeom>
        </p:spPr>
        <p:txBody>
          <a:bodyPr/>
          <a:lstStyle>
            <a:lvl1pPr>
              <a:defRPr cap="all">
                <a:solidFill>
                  <a:srgbClr val="35D3C7"/>
                </a:solidFill>
                <a:latin typeface="Avenir Medium"/>
                <a:ea typeface="Avenir Medium"/>
                <a:cs typeface="Avenir Medium"/>
                <a:sym typeface="Avenir Medium"/>
              </a:defRPr>
            </a:lvl1pPr>
          </a:lstStyle>
          <a:p>
            <a:pPr/>
            <a:r>
              <a:t>Risus Vehicula Porta</a:t>
            </a:r>
          </a:p>
        </p:txBody>
      </p:sp>
      <p:sp>
        <p:nvSpPr>
          <p:cNvPr id="519" name="Shape 519"/>
          <p:cNvSpPr/>
          <p:nvPr>
            <p:ph type="body" sz="quarter" idx="21"/>
          </p:nvPr>
        </p:nvSpPr>
        <p:spPr>
          <a:xfrm>
            <a:off x="5614217" y="2632332"/>
            <a:ext cx="6350001" cy="2920744"/>
          </a:xfrm>
          <a:prstGeom prst="rect">
            <a:avLst/>
          </a:prstGeom>
        </p:spPr>
        <p:txBody>
          <a:bodyPr/>
          <a:lstStyle/>
          <a:p>
            <a:pPr/>
            <a:r>
              <a:t>Curabitur blandit tempus. Integer posuere erat a ante venenatis dapibus posuere velit. Etiam porta sem malesuada magna euismod.Cras justo odio, dapibus ac facilisis in, egestas eget quam. </a:t>
            </a:r>
          </a:p>
          <a:p>
            <a:pPr/>
            <a:r>
              <a:t>Nullam id dolor id nibh ultricies vehicula ut id elit. Vestibulum id ligula porta felis euismod semper. Etiam porta sem malesuada magna. Nullam id dolor id nibh ultricies vehicula ut id elit. Curabitur blandit tempus porttitor.</a:t>
            </a:r>
          </a:p>
        </p:txBody>
      </p:sp>
      <p:sp>
        <p:nvSpPr>
          <p:cNvPr id="520" name="Shape 520"/>
          <p:cNvSpPr/>
          <p:nvPr>
            <p:ph type="body" sz="quarter" idx="22"/>
          </p:nvPr>
        </p:nvSpPr>
        <p:spPr>
          <a:xfrm>
            <a:off x="5614217" y="2319099"/>
            <a:ext cx="6350001" cy="313234"/>
          </a:xfrm>
          <a:prstGeom prst="rect">
            <a:avLst/>
          </a:prstGeom>
        </p:spPr>
        <p:txBody>
          <a:bodyPr/>
          <a:lstStyle>
            <a:lvl1pPr>
              <a:defRPr cap="all">
                <a:solidFill>
                  <a:srgbClr val="35D3C7"/>
                </a:solidFill>
                <a:latin typeface="Avenir Medium"/>
                <a:ea typeface="Avenir Medium"/>
                <a:cs typeface="Avenir Medium"/>
                <a:sym typeface="Avenir Medium"/>
              </a:defRPr>
            </a:lvl1pPr>
          </a:lstStyle>
          <a:p>
            <a:pPr/>
            <a:r>
              <a:t>Fringilla Lorem Purus Ornare</a:t>
            </a:r>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Slide 2">
    <p:spTree>
      <p:nvGrpSpPr>
        <p:cNvPr id="1" name=""/>
        <p:cNvGrpSpPr/>
        <p:nvPr/>
      </p:nvGrpSpPr>
      <p:grpSpPr>
        <a:xfrm>
          <a:off x="0" y="0"/>
          <a:ext cx="0" cy="0"/>
          <a:chOff x="0" y="0"/>
          <a:chExt cx="0" cy="0"/>
        </a:xfrm>
      </p:grpSpPr>
      <p:sp>
        <p:nvSpPr>
          <p:cNvPr id="25" name="Shape 25"/>
          <p:cNvSpPr/>
          <p:nvPr>
            <p:ph type="body" sz="quarter" idx="13"/>
          </p:nvPr>
        </p:nvSpPr>
        <p:spPr>
          <a:xfrm>
            <a:off x="-1" y="505941"/>
            <a:ext cx="763986" cy="503800"/>
          </a:xfrm>
          <a:prstGeom prst="rect">
            <a:avLst/>
          </a:pr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6" name="Shape 26"/>
          <p:cNvSpPr/>
          <p:nvPr>
            <p:ph type="title"/>
          </p:nvPr>
        </p:nvSpPr>
        <p:spPr>
          <a:prstGeom prst="rect">
            <a:avLst/>
          </a:prstGeom>
        </p:spPr>
        <p:txBody>
          <a:bodyPr/>
          <a:lstStyle/>
          <a:p>
            <a:pPr/>
            <a:r>
              <a:t>Title Text</a:t>
            </a:r>
          </a:p>
        </p:txBody>
      </p:sp>
      <p:sp>
        <p:nvSpPr>
          <p:cNvPr id="27" name="Shape 27"/>
          <p:cNvSpPr/>
          <p:nvPr>
            <p:ph type="sldNum" sz="quarter" idx="2"/>
          </p:nvPr>
        </p:nvSpPr>
        <p:spPr>
          <a:prstGeom prst="rect">
            <a:avLst/>
          </a:prstGeom>
        </p:spPr>
        <p:txBody>
          <a:bodyPr/>
          <a:lstStyle/>
          <a:p>
            <a:pPr/>
            <a:fld id="{86CB4B4D-7CA3-9044-876B-883B54F8677D}" type="slidenum"/>
          </a:p>
        </p:txBody>
      </p:sp>
      <p:sp>
        <p:nvSpPr>
          <p:cNvPr id="28" name="Shape 28"/>
          <p:cNvSpPr/>
          <p:nvPr>
            <p:ph type="pic" sz="quarter" idx="14"/>
          </p:nvPr>
        </p:nvSpPr>
        <p:spPr>
          <a:xfrm>
            <a:off x="1040582" y="2151258"/>
            <a:ext cx="3463667" cy="3804770"/>
          </a:xfrm>
          <a:prstGeom prst="rect">
            <a:avLst/>
          </a:prstGeom>
        </p:spPr>
        <p:txBody>
          <a:bodyPr lIns="91439" tIns="45719" rIns="91439" bIns="45719"/>
          <a:lstStyle/>
          <a:p>
            <a:pPr/>
          </a:p>
        </p:txBody>
      </p:sp>
      <p:sp>
        <p:nvSpPr>
          <p:cNvPr id="29" name="Shape 29"/>
          <p:cNvSpPr/>
          <p:nvPr>
            <p:ph type="pic" sz="quarter" idx="15"/>
          </p:nvPr>
        </p:nvSpPr>
        <p:spPr>
          <a:xfrm>
            <a:off x="4767064" y="2151258"/>
            <a:ext cx="3467101" cy="3804770"/>
          </a:xfrm>
          <a:prstGeom prst="rect">
            <a:avLst/>
          </a:prstGeom>
        </p:spPr>
        <p:txBody>
          <a:bodyPr lIns="91439" tIns="45719" rIns="91439" bIns="45719"/>
          <a:lstStyle/>
          <a:p>
            <a:pPr/>
          </a:p>
        </p:txBody>
      </p:sp>
      <p:sp>
        <p:nvSpPr>
          <p:cNvPr id="30" name="Shape 30"/>
          <p:cNvSpPr/>
          <p:nvPr>
            <p:ph type="pic" sz="quarter" idx="16"/>
          </p:nvPr>
        </p:nvSpPr>
        <p:spPr>
          <a:xfrm>
            <a:off x="8497117" y="2151258"/>
            <a:ext cx="3467101" cy="3804770"/>
          </a:xfrm>
          <a:prstGeom prst="rect">
            <a:avLst/>
          </a:prstGeom>
        </p:spPr>
        <p:txBody>
          <a:bodyPr lIns="91439" tIns="45719" rIns="91439" bIns="45719"/>
          <a:lstStyle/>
          <a:p>
            <a:pPr/>
          </a:p>
        </p:txBody>
      </p:sp>
      <p:sp>
        <p:nvSpPr>
          <p:cNvPr id="31" name="Shape 31"/>
          <p:cNvSpPr/>
          <p:nvPr>
            <p:ph type="body" sz="quarter" idx="17"/>
          </p:nvPr>
        </p:nvSpPr>
        <p:spPr>
          <a:xfrm>
            <a:off x="4913114" y="6556652"/>
            <a:ext cx="3175001" cy="1593134"/>
          </a:xfrm>
          <a:prstGeom prst="rect">
            <a:avLst/>
          </a:prstGeom>
        </p:spPr>
        <p:txBody>
          <a:bodyPr/>
          <a:lstStyle>
            <a:lvl1pPr algn="ctr"/>
          </a:lstStyle>
          <a:p>
            <a:pPr/>
            <a:r>
              <a:t>Praesent et posuere erat a ante dapibus facilisis in. Duis mollis, est non luctus, nisi erat porttitor ligula. Duis mollis, est non commodo luctus.</a:t>
            </a:r>
          </a:p>
        </p:txBody>
      </p:sp>
      <p:sp>
        <p:nvSpPr>
          <p:cNvPr id="32" name="Shape 32"/>
          <p:cNvSpPr/>
          <p:nvPr>
            <p:ph type="body" sz="quarter" idx="18"/>
          </p:nvPr>
        </p:nvSpPr>
        <p:spPr>
          <a:xfrm>
            <a:off x="4913114" y="6165085"/>
            <a:ext cx="3175001" cy="313235"/>
          </a:xfrm>
          <a:prstGeom prst="rect">
            <a:avLst/>
          </a:prstGeom>
        </p:spPr>
        <p:txBody>
          <a:bodyPr/>
          <a:lstStyle>
            <a:lvl1pPr algn="ctr">
              <a:defRPr cap="all">
                <a:solidFill>
                  <a:srgbClr val="35D3C7"/>
                </a:solidFill>
                <a:latin typeface="Avenir Medium"/>
                <a:ea typeface="Avenir Medium"/>
                <a:cs typeface="Avenir Medium"/>
                <a:sym typeface="Avenir Medium"/>
              </a:defRPr>
            </a:lvl1pPr>
          </a:lstStyle>
          <a:p>
            <a:pPr/>
            <a:r>
              <a:t>Bonnie Grimmie</a:t>
            </a:r>
          </a:p>
        </p:txBody>
      </p:sp>
      <p:sp>
        <p:nvSpPr>
          <p:cNvPr id="33" name="Shape 33"/>
          <p:cNvSpPr/>
          <p:nvPr>
            <p:ph type="body" sz="quarter" idx="19"/>
          </p:nvPr>
        </p:nvSpPr>
        <p:spPr>
          <a:xfrm>
            <a:off x="8643167" y="6556652"/>
            <a:ext cx="3175001" cy="1593134"/>
          </a:xfrm>
          <a:prstGeom prst="rect">
            <a:avLst/>
          </a:prstGeom>
        </p:spPr>
        <p:txBody>
          <a:bodyPr/>
          <a:lstStyle>
            <a:lvl1pPr algn="ctr"/>
          </a:lstStyle>
          <a:p>
            <a:pPr/>
            <a:r>
              <a:t>Vivamus sagittis lacus vel augue laoreet rutrum faucibus dolor auctor. Morbi leo risus, porta ac consectetur ac, vestibulum at eros.</a:t>
            </a:r>
          </a:p>
        </p:txBody>
      </p:sp>
      <p:sp>
        <p:nvSpPr>
          <p:cNvPr id="34" name="Shape 34"/>
          <p:cNvSpPr/>
          <p:nvPr>
            <p:ph type="body" sz="quarter" idx="20"/>
          </p:nvPr>
        </p:nvSpPr>
        <p:spPr>
          <a:xfrm>
            <a:off x="8643167" y="6165085"/>
            <a:ext cx="3175001" cy="313235"/>
          </a:xfrm>
          <a:prstGeom prst="rect">
            <a:avLst/>
          </a:prstGeom>
        </p:spPr>
        <p:txBody>
          <a:bodyPr/>
          <a:lstStyle>
            <a:lvl1pPr algn="ctr">
              <a:defRPr cap="all">
                <a:solidFill>
                  <a:srgbClr val="35D3C7"/>
                </a:solidFill>
                <a:latin typeface="Avenir Medium"/>
                <a:ea typeface="Avenir Medium"/>
                <a:cs typeface="Avenir Medium"/>
                <a:sym typeface="Avenir Medium"/>
              </a:defRPr>
            </a:lvl1pPr>
          </a:lstStyle>
          <a:p>
            <a:pPr/>
            <a:r>
              <a:t>David ACKERMAN</a:t>
            </a:r>
          </a:p>
        </p:txBody>
      </p:sp>
      <p:sp>
        <p:nvSpPr>
          <p:cNvPr id="35" name="Shape 35"/>
          <p:cNvSpPr/>
          <p:nvPr>
            <p:ph type="body" sz="quarter" idx="21"/>
          </p:nvPr>
        </p:nvSpPr>
        <p:spPr>
          <a:xfrm>
            <a:off x="1184845" y="6556652"/>
            <a:ext cx="3175001" cy="1593134"/>
          </a:xfrm>
          <a:prstGeom prst="rect">
            <a:avLst/>
          </a:prstGeom>
        </p:spPr>
        <p:txBody>
          <a:bodyPr/>
          <a:lstStyle>
            <a:lvl1pPr algn="ctr"/>
          </a:lstStyle>
          <a:p>
            <a:pPr/>
            <a:r>
              <a:t>Donec ullamcorper nulla non metus auctor fringilla. Nullam dolor id nibh ultricies vehicula id elit. Donec sed Ullamcorper Etiam odio dui. </a:t>
            </a:r>
          </a:p>
        </p:txBody>
      </p:sp>
      <p:sp>
        <p:nvSpPr>
          <p:cNvPr id="36" name="Shape 36"/>
          <p:cNvSpPr/>
          <p:nvPr>
            <p:ph type="body" sz="quarter" idx="22"/>
          </p:nvPr>
        </p:nvSpPr>
        <p:spPr>
          <a:xfrm>
            <a:off x="1184845" y="6165085"/>
            <a:ext cx="3175001" cy="313235"/>
          </a:xfrm>
          <a:prstGeom prst="rect">
            <a:avLst/>
          </a:prstGeom>
        </p:spPr>
        <p:txBody>
          <a:bodyPr/>
          <a:lstStyle>
            <a:lvl1pPr algn="ctr">
              <a:defRPr cap="all">
                <a:solidFill>
                  <a:srgbClr val="35D3C7"/>
                </a:solidFill>
                <a:latin typeface="Avenir Medium"/>
                <a:ea typeface="Avenir Medium"/>
                <a:cs typeface="Avenir Medium"/>
                <a:sym typeface="Avenir Medium"/>
              </a:defRPr>
            </a:lvl1pPr>
          </a:lstStyle>
          <a:p>
            <a:pPr/>
            <a:r>
              <a:t>Christina Blake</a:t>
            </a:r>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1" showMasterPhAnim="1">
  <p:cSld name="Slide 20">
    <p:spTree>
      <p:nvGrpSpPr>
        <p:cNvPr id="1" name=""/>
        <p:cNvGrpSpPr/>
        <p:nvPr/>
      </p:nvGrpSpPr>
      <p:grpSpPr>
        <a:xfrm>
          <a:off x="0" y="0"/>
          <a:ext cx="0" cy="0"/>
          <a:chOff x="0" y="0"/>
          <a:chExt cx="0" cy="0"/>
        </a:xfrm>
      </p:grpSpPr>
      <p:sp>
        <p:nvSpPr>
          <p:cNvPr id="527" name="Shape 527"/>
          <p:cNvSpPr/>
          <p:nvPr>
            <p:ph type="body" sz="quarter" idx="13"/>
          </p:nvPr>
        </p:nvSpPr>
        <p:spPr>
          <a:xfrm>
            <a:off x="-1" y="505941"/>
            <a:ext cx="763986" cy="503800"/>
          </a:xfrm>
          <a:prstGeom prst="rect">
            <a:avLst/>
          </a:pr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528" name="Shape 528"/>
          <p:cNvSpPr/>
          <p:nvPr>
            <p:ph type="title"/>
          </p:nvPr>
        </p:nvSpPr>
        <p:spPr>
          <a:prstGeom prst="rect">
            <a:avLst/>
          </a:prstGeom>
        </p:spPr>
        <p:txBody>
          <a:bodyPr/>
          <a:lstStyle/>
          <a:p>
            <a:pPr/>
            <a:r>
              <a:t>Title Text</a:t>
            </a:r>
          </a:p>
        </p:txBody>
      </p:sp>
      <p:sp>
        <p:nvSpPr>
          <p:cNvPr id="529" name="Shape 529"/>
          <p:cNvSpPr/>
          <p:nvPr>
            <p:ph type="sldNum" sz="quarter" idx="2"/>
          </p:nvPr>
        </p:nvSpPr>
        <p:spPr>
          <a:prstGeom prst="rect">
            <a:avLst/>
          </a:prstGeom>
        </p:spPr>
        <p:txBody>
          <a:bodyPr/>
          <a:lstStyle/>
          <a:p>
            <a:pPr/>
            <a:fld id="{86CB4B4D-7CA3-9044-876B-883B54F8677D}" type="slidenum"/>
          </a:p>
        </p:txBody>
      </p:sp>
      <p:sp>
        <p:nvSpPr>
          <p:cNvPr id="530" name="Shape 530"/>
          <p:cNvSpPr/>
          <p:nvPr>
            <p:ph type="body" sz="quarter" idx="14"/>
          </p:nvPr>
        </p:nvSpPr>
        <p:spPr>
          <a:xfrm>
            <a:off x="5416939" y="3969665"/>
            <a:ext cx="6226910" cy="19564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670"/>
                </a:moveTo>
                <a:lnTo>
                  <a:pt x="6" y="21600"/>
                </a:lnTo>
                <a:lnTo>
                  <a:pt x="21600" y="2927"/>
                </a:lnTo>
                <a:lnTo>
                  <a:pt x="21593" y="34"/>
                </a:lnTo>
                <a:lnTo>
                  <a:pt x="21590" y="0"/>
                </a:lnTo>
                <a:lnTo>
                  <a:pt x="0" y="18670"/>
                </a:lnTo>
                <a:close/>
              </a:path>
            </a:pathLst>
          </a:cu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531" name="Shape 531"/>
          <p:cNvSpPr/>
          <p:nvPr>
            <p:ph type="body" sz="quarter" idx="15"/>
          </p:nvPr>
        </p:nvSpPr>
        <p:spPr>
          <a:xfrm>
            <a:off x="6401923" y="1382046"/>
            <a:ext cx="4062902" cy="13534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365"/>
                </a:moveTo>
                <a:lnTo>
                  <a:pt x="9" y="21600"/>
                </a:lnTo>
                <a:lnTo>
                  <a:pt x="21600" y="4234"/>
                </a:lnTo>
                <a:lnTo>
                  <a:pt x="21589" y="0"/>
                </a:lnTo>
                <a:lnTo>
                  <a:pt x="0" y="17365"/>
                </a:lnTo>
                <a:close/>
              </a:path>
            </a:pathLst>
          </a:cu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532" name="Shape 532"/>
          <p:cNvSpPr/>
          <p:nvPr>
            <p:ph type="body" sz="quarter" idx="16"/>
          </p:nvPr>
        </p:nvSpPr>
        <p:spPr>
          <a:xfrm>
            <a:off x="8036833" y="3911259"/>
            <a:ext cx="740912" cy="8534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994"/>
                </a:moveTo>
                <a:lnTo>
                  <a:pt x="142" y="21600"/>
                </a:lnTo>
                <a:lnTo>
                  <a:pt x="21600" y="16608"/>
                </a:lnTo>
                <a:lnTo>
                  <a:pt x="21469" y="0"/>
                </a:lnTo>
                <a:lnTo>
                  <a:pt x="0" y="4994"/>
                </a:lnTo>
                <a:close/>
              </a:path>
            </a:pathLst>
          </a:custGeom>
          <a:solidFill>
            <a:srgbClr val="9342D6"/>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533" name="Shape 533"/>
          <p:cNvSpPr/>
          <p:nvPr>
            <p:ph type="body" sz="quarter" idx="17"/>
          </p:nvPr>
        </p:nvSpPr>
        <p:spPr>
          <a:xfrm>
            <a:off x="8039491" y="3081171"/>
            <a:ext cx="740912" cy="8534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994"/>
                </a:moveTo>
                <a:lnTo>
                  <a:pt x="142" y="21600"/>
                </a:lnTo>
                <a:lnTo>
                  <a:pt x="21600" y="16608"/>
                </a:lnTo>
                <a:lnTo>
                  <a:pt x="21469" y="0"/>
                </a:lnTo>
                <a:lnTo>
                  <a:pt x="0" y="4994"/>
                </a:lnTo>
                <a:close/>
              </a:path>
            </a:pathLst>
          </a:custGeom>
          <a:solidFill>
            <a:srgbClr val="E4E6E8"/>
          </a:solidFill>
        </p:spPr>
        <p:txBody>
          <a:bodyPr anchor="ct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534" name="Shape 534"/>
          <p:cNvSpPr/>
          <p:nvPr>
            <p:ph type="body" sz="quarter" idx="18"/>
          </p:nvPr>
        </p:nvSpPr>
        <p:spPr>
          <a:xfrm>
            <a:off x="8032906" y="2253559"/>
            <a:ext cx="740912" cy="8534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994"/>
                </a:moveTo>
                <a:lnTo>
                  <a:pt x="142" y="21600"/>
                </a:lnTo>
                <a:lnTo>
                  <a:pt x="21600" y="16608"/>
                </a:lnTo>
                <a:lnTo>
                  <a:pt x="21469" y="0"/>
                </a:lnTo>
                <a:lnTo>
                  <a:pt x="0" y="4994"/>
                </a:lnTo>
                <a:close/>
              </a:path>
            </a:pathLst>
          </a:custGeom>
          <a:solidFill>
            <a:srgbClr val="E4E6E8"/>
          </a:solidFill>
        </p:spPr>
        <p:txBody>
          <a:bodyPr anchor="ct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535" name="Shape 535"/>
          <p:cNvSpPr/>
          <p:nvPr>
            <p:ph type="body" sz="quarter" idx="19"/>
          </p:nvPr>
        </p:nvSpPr>
        <p:spPr>
          <a:xfrm>
            <a:off x="9490210" y="4659878"/>
            <a:ext cx="1231603" cy="9847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210"/>
                </a:moveTo>
                <a:lnTo>
                  <a:pt x="86" y="21600"/>
                </a:lnTo>
                <a:lnTo>
                  <a:pt x="21600" y="14390"/>
                </a:lnTo>
                <a:lnTo>
                  <a:pt x="21514" y="0"/>
                </a:lnTo>
                <a:lnTo>
                  <a:pt x="0" y="7210"/>
                </a:lnTo>
                <a:close/>
              </a:path>
            </a:pathLst>
          </a:custGeom>
          <a:solidFill>
            <a:srgbClr val="9342D6"/>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536" name="Shape 536"/>
          <p:cNvSpPr/>
          <p:nvPr>
            <p:ph type="body" sz="quarter" idx="20"/>
          </p:nvPr>
        </p:nvSpPr>
        <p:spPr>
          <a:xfrm>
            <a:off x="6555091" y="4328709"/>
            <a:ext cx="740912" cy="8534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994"/>
                </a:moveTo>
                <a:lnTo>
                  <a:pt x="142" y="21600"/>
                </a:lnTo>
                <a:lnTo>
                  <a:pt x="21600" y="16608"/>
                </a:lnTo>
                <a:lnTo>
                  <a:pt x="21469" y="0"/>
                </a:lnTo>
                <a:lnTo>
                  <a:pt x="0" y="4994"/>
                </a:lnTo>
                <a:close/>
              </a:path>
            </a:pathLst>
          </a:custGeom>
          <a:solidFill>
            <a:srgbClr val="E4E6E8"/>
          </a:solidFill>
        </p:spPr>
        <p:txBody>
          <a:bodyPr anchor="ct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537" name="Shape 537"/>
          <p:cNvSpPr/>
          <p:nvPr>
            <p:ph type="body" sz="quarter" idx="21"/>
          </p:nvPr>
        </p:nvSpPr>
        <p:spPr>
          <a:xfrm>
            <a:off x="6551164" y="2671008"/>
            <a:ext cx="740912" cy="8534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994"/>
                </a:moveTo>
                <a:lnTo>
                  <a:pt x="142" y="21600"/>
                </a:lnTo>
                <a:lnTo>
                  <a:pt x="21600" y="16608"/>
                </a:lnTo>
                <a:lnTo>
                  <a:pt x="21469" y="0"/>
                </a:lnTo>
                <a:lnTo>
                  <a:pt x="0" y="4994"/>
                </a:lnTo>
                <a:close/>
              </a:path>
            </a:pathLst>
          </a:custGeom>
          <a:solidFill>
            <a:srgbClr val="9342D6"/>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538" name="Shape 538"/>
          <p:cNvSpPr/>
          <p:nvPr>
            <p:ph type="body" sz="quarter" idx="22"/>
          </p:nvPr>
        </p:nvSpPr>
        <p:spPr>
          <a:xfrm>
            <a:off x="5659197" y="4568762"/>
            <a:ext cx="740913" cy="8534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994"/>
                </a:moveTo>
                <a:lnTo>
                  <a:pt x="142" y="21600"/>
                </a:lnTo>
                <a:lnTo>
                  <a:pt x="21600" y="16608"/>
                </a:lnTo>
                <a:lnTo>
                  <a:pt x="21469" y="0"/>
                </a:lnTo>
                <a:lnTo>
                  <a:pt x="0" y="4994"/>
                </a:lnTo>
                <a:close/>
              </a:path>
            </a:pathLst>
          </a:custGeom>
          <a:solidFill>
            <a:srgbClr val="E4E6E8"/>
          </a:solidFill>
        </p:spPr>
        <p:txBody>
          <a:bodyPr anchor="ct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539" name="Shape 539"/>
          <p:cNvSpPr/>
          <p:nvPr>
            <p:ph type="body" sz="quarter" idx="23"/>
          </p:nvPr>
        </p:nvSpPr>
        <p:spPr>
          <a:xfrm>
            <a:off x="5661856" y="3738674"/>
            <a:ext cx="740912" cy="8534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994"/>
                </a:moveTo>
                <a:lnTo>
                  <a:pt x="142" y="21600"/>
                </a:lnTo>
                <a:lnTo>
                  <a:pt x="21600" y="16608"/>
                </a:lnTo>
                <a:lnTo>
                  <a:pt x="21469" y="0"/>
                </a:lnTo>
                <a:lnTo>
                  <a:pt x="0" y="4994"/>
                </a:lnTo>
                <a:close/>
              </a:path>
            </a:pathLst>
          </a:custGeom>
          <a:solidFill>
            <a:srgbClr val="E4E6E8"/>
          </a:solidFill>
        </p:spPr>
        <p:txBody>
          <a:bodyPr anchor="ct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540" name="Shape 540"/>
          <p:cNvSpPr/>
          <p:nvPr>
            <p:ph type="body" sz="quarter" idx="24"/>
          </p:nvPr>
        </p:nvSpPr>
        <p:spPr>
          <a:xfrm>
            <a:off x="5655271" y="2911062"/>
            <a:ext cx="740912" cy="8534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994"/>
                </a:moveTo>
                <a:lnTo>
                  <a:pt x="142" y="21600"/>
                </a:lnTo>
                <a:lnTo>
                  <a:pt x="21600" y="16608"/>
                </a:lnTo>
                <a:lnTo>
                  <a:pt x="21469" y="0"/>
                </a:lnTo>
                <a:lnTo>
                  <a:pt x="0" y="4994"/>
                </a:lnTo>
                <a:close/>
              </a:path>
            </a:pathLst>
          </a:custGeom>
          <a:solidFill>
            <a:srgbClr val="E4E6E8"/>
          </a:solidFill>
        </p:spPr>
        <p:txBody>
          <a:bodyPr anchor="ct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541" name="Shape 541"/>
          <p:cNvSpPr/>
          <p:nvPr>
            <p:ph type="body" sz="quarter" idx="25"/>
          </p:nvPr>
        </p:nvSpPr>
        <p:spPr>
          <a:xfrm>
            <a:off x="10612341" y="3250869"/>
            <a:ext cx="740912" cy="8534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994"/>
                </a:moveTo>
                <a:lnTo>
                  <a:pt x="142" y="21600"/>
                </a:lnTo>
                <a:lnTo>
                  <a:pt x="21600" y="16608"/>
                </a:lnTo>
                <a:lnTo>
                  <a:pt x="21469" y="0"/>
                </a:lnTo>
                <a:lnTo>
                  <a:pt x="0" y="4994"/>
                </a:lnTo>
                <a:close/>
              </a:path>
            </a:pathLst>
          </a:custGeom>
          <a:solidFill>
            <a:srgbClr val="E4E6E8"/>
          </a:solidFill>
        </p:spPr>
        <p:txBody>
          <a:bodyPr anchor="ct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542" name="Shape 542"/>
          <p:cNvSpPr/>
          <p:nvPr>
            <p:ph type="body" sz="quarter" idx="26"/>
          </p:nvPr>
        </p:nvSpPr>
        <p:spPr>
          <a:xfrm>
            <a:off x="10618263" y="2406852"/>
            <a:ext cx="740912" cy="8534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994"/>
                </a:moveTo>
                <a:lnTo>
                  <a:pt x="142" y="21600"/>
                </a:lnTo>
                <a:lnTo>
                  <a:pt x="21600" y="16608"/>
                </a:lnTo>
                <a:lnTo>
                  <a:pt x="21469" y="0"/>
                </a:lnTo>
                <a:lnTo>
                  <a:pt x="0" y="4994"/>
                </a:lnTo>
                <a:close/>
              </a:path>
            </a:pathLst>
          </a:custGeom>
          <a:solidFill>
            <a:srgbClr val="E4E6E8"/>
          </a:solidFill>
        </p:spPr>
        <p:txBody>
          <a:bodyPr anchor="ct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543" name="Shape 543"/>
          <p:cNvSpPr/>
          <p:nvPr>
            <p:ph type="body" sz="quarter" idx="27"/>
          </p:nvPr>
        </p:nvSpPr>
        <p:spPr>
          <a:xfrm>
            <a:off x="10611707" y="1578880"/>
            <a:ext cx="740912" cy="8534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994"/>
                </a:moveTo>
                <a:lnTo>
                  <a:pt x="142" y="21600"/>
                </a:lnTo>
                <a:lnTo>
                  <a:pt x="21600" y="16608"/>
                </a:lnTo>
                <a:lnTo>
                  <a:pt x="21469" y="0"/>
                </a:lnTo>
                <a:lnTo>
                  <a:pt x="0" y="4994"/>
                </a:lnTo>
                <a:close/>
              </a:path>
            </a:pathLst>
          </a:custGeom>
          <a:solidFill>
            <a:srgbClr val="9342D6"/>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544" name="Shape 544"/>
          <p:cNvSpPr/>
          <p:nvPr>
            <p:ph type="body" sz="quarter" idx="28"/>
          </p:nvPr>
        </p:nvSpPr>
        <p:spPr>
          <a:xfrm>
            <a:off x="6109551" y="5585229"/>
            <a:ext cx="1231602" cy="9847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210"/>
                </a:moveTo>
                <a:lnTo>
                  <a:pt x="86" y="21600"/>
                </a:lnTo>
                <a:lnTo>
                  <a:pt x="21600" y="14390"/>
                </a:lnTo>
                <a:lnTo>
                  <a:pt x="21514" y="0"/>
                </a:lnTo>
                <a:lnTo>
                  <a:pt x="0" y="7210"/>
                </a:lnTo>
                <a:close/>
              </a:path>
            </a:pathLst>
          </a:custGeom>
          <a:solidFill>
            <a:srgbClr val="E4E6E8"/>
          </a:solidFill>
        </p:spPr>
        <p:txBody>
          <a:bodyPr anchor="ct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545" name="Shape 545"/>
          <p:cNvSpPr/>
          <p:nvPr>
            <p:ph type="body" sz="quarter" idx="29"/>
          </p:nvPr>
        </p:nvSpPr>
        <p:spPr>
          <a:xfrm>
            <a:off x="6550421" y="3633787"/>
            <a:ext cx="982664" cy="5183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10552"/>
                </a:lnTo>
                <a:lnTo>
                  <a:pt x="35" y="21600"/>
                </a:lnTo>
                <a:lnTo>
                  <a:pt x="21600" y="11048"/>
                </a:lnTo>
                <a:lnTo>
                  <a:pt x="21600" y="0"/>
                </a:lnTo>
                <a:close/>
              </a:path>
            </a:pathLst>
          </a:cu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546" name="Shape 546"/>
          <p:cNvSpPr/>
          <p:nvPr>
            <p:ph type="body" sz="quarter" idx="30"/>
          </p:nvPr>
        </p:nvSpPr>
        <p:spPr>
          <a:xfrm>
            <a:off x="9200250" y="3347668"/>
            <a:ext cx="1238795" cy="5418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46" y="0"/>
                </a:moveTo>
                <a:lnTo>
                  <a:pt x="21600" y="9077"/>
                </a:lnTo>
                <a:lnTo>
                  <a:pt x="1157" y="21600"/>
                </a:lnTo>
                <a:lnTo>
                  <a:pt x="0" y="11728"/>
                </a:lnTo>
                <a:lnTo>
                  <a:pt x="19146" y="0"/>
                </a:lnTo>
                <a:close/>
              </a:path>
            </a:pathLst>
          </a:cu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547" name="Shape 547"/>
          <p:cNvSpPr/>
          <p:nvPr>
            <p:ph type="body" sz="quarter" idx="31"/>
          </p:nvPr>
        </p:nvSpPr>
        <p:spPr>
          <a:xfrm>
            <a:off x="10236955" y="3298744"/>
            <a:ext cx="256750" cy="11910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 y="1246"/>
                </a:moveTo>
                <a:lnTo>
                  <a:pt x="0" y="21600"/>
                </a:lnTo>
                <a:lnTo>
                  <a:pt x="21600" y="21597"/>
                </a:lnTo>
                <a:lnTo>
                  <a:pt x="21589" y="0"/>
                </a:lnTo>
                <a:lnTo>
                  <a:pt x="13" y="1246"/>
                </a:lnTo>
                <a:close/>
              </a:path>
            </a:pathLst>
          </a:cu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548" name="Shape 548"/>
          <p:cNvSpPr/>
          <p:nvPr>
            <p:ph type="body" sz="quarter" idx="32"/>
          </p:nvPr>
        </p:nvSpPr>
        <p:spPr>
          <a:xfrm>
            <a:off x="9500063" y="1826751"/>
            <a:ext cx="968817" cy="15681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542"/>
                </a:moveTo>
                <a:lnTo>
                  <a:pt x="97" y="12581"/>
                </a:lnTo>
                <a:lnTo>
                  <a:pt x="114" y="12578"/>
                </a:lnTo>
                <a:lnTo>
                  <a:pt x="213" y="21600"/>
                </a:lnTo>
                <a:lnTo>
                  <a:pt x="21600" y="18060"/>
                </a:lnTo>
                <a:lnTo>
                  <a:pt x="21512" y="9019"/>
                </a:lnTo>
                <a:lnTo>
                  <a:pt x="21486" y="9023"/>
                </a:lnTo>
                <a:lnTo>
                  <a:pt x="21396" y="0"/>
                </a:lnTo>
                <a:lnTo>
                  <a:pt x="0" y="3542"/>
                </a:lnTo>
                <a:close/>
              </a:path>
            </a:pathLst>
          </a:custGeom>
          <a:solidFill>
            <a:srgbClr val="E4E6E8"/>
          </a:solidFill>
        </p:spPr>
        <p:txBody>
          <a:bodyPr anchor="ct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549" name="Shape 549"/>
          <p:cNvSpPr/>
          <p:nvPr>
            <p:ph type="body" sz="quarter" idx="33"/>
          </p:nvPr>
        </p:nvSpPr>
        <p:spPr>
          <a:xfrm>
            <a:off x="9457995" y="3851856"/>
            <a:ext cx="564258" cy="564258"/>
          </a:xfrm>
          <a:prstGeom prst="ellipse">
            <a:avLst/>
          </a:prstGeom>
          <a:solidFill>
            <a:srgbClr val="E4E6E8"/>
          </a:solidFill>
        </p:spPr>
        <p:txBody>
          <a:bodyPr anchor="ct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550" name="Shape 550"/>
          <p:cNvSpPr/>
          <p:nvPr>
            <p:ph type="body" sz="quarter" idx="34"/>
          </p:nvPr>
        </p:nvSpPr>
        <p:spPr>
          <a:xfrm>
            <a:off x="9017793" y="862516"/>
            <a:ext cx="257176" cy="49482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67" y="0"/>
                </a:moveTo>
                <a:lnTo>
                  <a:pt x="33" y="300"/>
                </a:lnTo>
                <a:lnTo>
                  <a:pt x="0" y="21600"/>
                </a:lnTo>
                <a:lnTo>
                  <a:pt x="21600" y="21300"/>
                </a:lnTo>
                <a:lnTo>
                  <a:pt x="21567" y="0"/>
                </a:lnTo>
                <a:close/>
              </a:path>
            </a:pathLst>
          </a:cu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551" name="Shape 551"/>
          <p:cNvSpPr/>
          <p:nvPr>
            <p:ph type="body" sz="quarter" idx="35"/>
          </p:nvPr>
        </p:nvSpPr>
        <p:spPr>
          <a:xfrm>
            <a:off x="9673046" y="1361217"/>
            <a:ext cx="1271297" cy="16297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4536"/>
                </a:moveTo>
                <a:cubicBezTo>
                  <a:pt x="8047" y="4536"/>
                  <a:pt x="5815" y="6276"/>
                  <a:pt x="5815" y="8424"/>
                </a:cubicBezTo>
                <a:cubicBezTo>
                  <a:pt x="5815" y="10571"/>
                  <a:pt x="8047" y="12312"/>
                  <a:pt x="10800" y="12312"/>
                </a:cubicBezTo>
                <a:cubicBezTo>
                  <a:pt x="13553" y="12312"/>
                  <a:pt x="15784" y="10571"/>
                  <a:pt x="15784" y="8424"/>
                </a:cubicBezTo>
                <a:cubicBezTo>
                  <a:pt x="15784" y="6276"/>
                  <a:pt x="13553" y="4536"/>
                  <a:pt x="10800" y="4536"/>
                </a:cubicBezTo>
                <a:close/>
                <a:moveTo>
                  <a:pt x="10800" y="21600"/>
                </a:moveTo>
                <a:cubicBezTo>
                  <a:pt x="10800" y="21600"/>
                  <a:pt x="0" y="13077"/>
                  <a:pt x="0" y="8424"/>
                </a:cubicBezTo>
                <a:cubicBezTo>
                  <a:pt x="0" y="3772"/>
                  <a:pt x="4835" y="0"/>
                  <a:pt x="10800" y="0"/>
                </a:cubicBezTo>
                <a:cubicBezTo>
                  <a:pt x="16764" y="0"/>
                  <a:pt x="21600" y="3772"/>
                  <a:pt x="21600" y="8424"/>
                </a:cubicBezTo>
                <a:cubicBezTo>
                  <a:pt x="21600" y="13077"/>
                  <a:pt x="10800" y="21600"/>
                  <a:pt x="10800" y="21600"/>
                </a:cubicBezTo>
                <a:close/>
              </a:path>
            </a:pathLst>
          </a:custGeom>
          <a:solidFill>
            <a:srgbClr val="EBB563"/>
          </a:solidFill>
        </p:spPr>
        <p:txBody>
          <a:bodyPr lIns="38100" tIns="38100" rIns="38100" bIns="38100"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552" name="Shape 552"/>
          <p:cNvSpPr/>
          <p:nvPr>
            <p:ph type="body" sz="quarter" idx="36"/>
          </p:nvPr>
        </p:nvSpPr>
        <p:spPr>
          <a:xfrm>
            <a:off x="1856447" y="2808312"/>
            <a:ext cx="2540001" cy="635001"/>
          </a:xfrm>
          <a:prstGeom prst="rect">
            <a:avLst/>
          </a:prstGeom>
        </p:spPr>
        <p:txBody>
          <a:bodyPr anchor="ctr"/>
          <a:lstStyle/>
          <a:p>
            <a:pPr/>
            <a:r>
              <a:t>www.webaddress.com</a:t>
            </a:r>
          </a:p>
        </p:txBody>
      </p:sp>
      <p:sp>
        <p:nvSpPr>
          <p:cNvPr id="553" name="Shape 553"/>
          <p:cNvSpPr/>
          <p:nvPr>
            <p:ph type="body" sz="quarter" idx="37"/>
          </p:nvPr>
        </p:nvSpPr>
        <p:spPr>
          <a:xfrm>
            <a:off x="1856447" y="3768507"/>
            <a:ext cx="2540001" cy="635001"/>
          </a:xfrm>
          <a:prstGeom prst="rect">
            <a:avLst/>
          </a:prstGeom>
        </p:spPr>
        <p:txBody>
          <a:bodyPr anchor="ctr"/>
          <a:lstStyle/>
          <a:p>
            <a:pPr/>
            <a:r>
              <a:t>name@email.com</a:t>
            </a:r>
          </a:p>
        </p:txBody>
      </p:sp>
      <p:sp>
        <p:nvSpPr>
          <p:cNvPr id="554" name="Shape 554"/>
          <p:cNvSpPr/>
          <p:nvPr>
            <p:ph type="body" sz="quarter" idx="38"/>
          </p:nvPr>
        </p:nvSpPr>
        <p:spPr>
          <a:xfrm>
            <a:off x="1856447" y="4728702"/>
            <a:ext cx="2540001" cy="635001"/>
          </a:xfrm>
          <a:prstGeom prst="rect">
            <a:avLst/>
          </a:prstGeom>
        </p:spPr>
        <p:txBody>
          <a:bodyPr anchor="ctr"/>
          <a:lstStyle/>
          <a:p>
            <a:pPr/>
            <a:r>
              <a:t>+312 345 678 90</a:t>
            </a:r>
          </a:p>
        </p:txBody>
      </p:sp>
      <p:sp>
        <p:nvSpPr>
          <p:cNvPr id="555" name="Shape 555"/>
          <p:cNvSpPr/>
          <p:nvPr>
            <p:ph type="body" sz="quarter" idx="39"/>
          </p:nvPr>
        </p:nvSpPr>
        <p:spPr>
          <a:xfrm>
            <a:off x="1041026" y="2814884"/>
            <a:ext cx="634280" cy="634244"/>
          </a:xfrm>
          <a:custGeom>
            <a:avLst/>
            <a:gdLst/>
            <a:ahLst/>
            <a:cxnLst>
              <a:cxn ang="0">
                <a:pos x="wd2" y="hd2"/>
              </a:cxn>
              <a:cxn ang="5400000">
                <a:pos x="wd2" y="hd2"/>
              </a:cxn>
              <a:cxn ang="10800000">
                <a:pos x="wd2" y="hd2"/>
              </a:cxn>
              <a:cxn ang="16200000">
                <a:pos x="wd2" y="hd2"/>
              </a:cxn>
            </a:cxnLst>
            <a:rect l="0" t="0" r="r" b="b"/>
            <a:pathLst>
              <a:path w="19678" h="20594" fill="norm" stroke="1" extrusionOk="0">
                <a:moveTo>
                  <a:pt x="9839" y="0"/>
                </a:moveTo>
                <a:cubicBezTo>
                  <a:pt x="7320" y="0"/>
                  <a:pt x="4804" y="1004"/>
                  <a:pt x="2882" y="3016"/>
                </a:cubicBezTo>
                <a:cubicBezTo>
                  <a:pt x="-961" y="7038"/>
                  <a:pt x="-961" y="13555"/>
                  <a:pt x="2882" y="17578"/>
                </a:cubicBezTo>
                <a:cubicBezTo>
                  <a:pt x="6725" y="21600"/>
                  <a:pt x="12953" y="21600"/>
                  <a:pt x="16796" y="17578"/>
                </a:cubicBezTo>
                <a:cubicBezTo>
                  <a:pt x="20639" y="13555"/>
                  <a:pt x="20639" y="7038"/>
                  <a:pt x="16796" y="3016"/>
                </a:cubicBezTo>
                <a:cubicBezTo>
                  <a:pt x="14874" y="1004"/>
                  <a:pt x="12358" y="0"/>
                  <a:pt x="9839" y="0"/>
                </a:cubicBezTo>
                <a:close/>
                <a:moveTo>
                  <a:pt x="9839" y="4626"/>
                </a:moveTo>
                <a:cubicBezTo>
                  <a:pt x="12688" y="4626"/>
                  <a:pt x="15018" y="6932"/>
                  <a:pt x="15232" y="9858"/>
                </a:cubicBezTo>
                <a:cubicBezTo>
                  <a:pt x="15479" y="13152"/>
                  <a:pt x="13018" y="15967"/>
                  <a:pt x="9839" y="15967"/>
                </a:cubicBezTo>
                <a:cubicBezTo>
                  <a:pt x="6660" y="15967"/>
                  <a:pt x="4199" y="13152"/>
                  <a:pt x="4446" y="9858"/>
                </a:cubicBezTo>
                <a:cubicBezTo>
                  <a:pt x="4660" y="6932"/>
                  <a:pt x="6990" y="4626"/>
                  <a:pt x="9839" y="4626"/>
                </a:cubicBezTo>
                <a:close/>
                <a:moveTo>
                  <a:pt x="9839" y="5503"/>
                </a:moveTo>
                <a:cubicBezTo>
                  <a:pt x="9695" y="5503"/>
                  <a:pt x="9549" y="5502"/>
                  <a:pt x="9408" y="5516"/>
                </a:cubicBezTo>
                <a:cubicBezTo>
                  <a:pt x="9377" y="5575"/>
                  <a:pt x="9290" y="5776"/>
                  <a:pt x="9162" y="6070"/>
                </a:cubicBezTo>
                <a:cubicBezTo>
                  <a:pt x="9034" y="6364"/>
                  <a:pt x="8871" y="6754"/>
                  <a:pt x="8719" y="7217"/>
                </a:cubicBezTo>
                <a:cubicBezTo>
                  <a:pt x="9056" y="7255"/>
                  <a:pt x="9426" y="7281"/>
                  <a:pt x="9839" y="7281"/>
                </a:cubicBezTo>
                <a:cubicBezTo>
                  <a:pt x="10252" y="7281"/>
                  <a:pt x="10622" y="7255"/>
                  <a:pt x="10959" y="7217"/>
                </a:cubicBezTo>
                <a:cubicBezTo>
                  <a:pt x="10807" y="6754"/>
                  <a:pt x="10657" y="6363"/>
                  <a:pt x="10529" y="6070"/>
                </a:cubicBezTo>
                <a:cubicBezTo>
                  <a:pt x="10400" y="5776"/>
                  <a:pt x="10301" y="5575"/>
                  <a:pt x="10270" y="5516"/>
                </a:cubicBezTo>
                <a:cubicBezTo>
                  <a:pt x="10129" y="5502"/>
                  <a:pt x="9983" y="5503"/>
                  <a:pt x="9839" y="5503"/>
                </a:cubicBezTo>
                <a:close/>
                <a:moveTo>
                  <a:pt x="8485" y="5709"/>
                </a:moveTo>
                <a:cubicBezTo>
                  <a:pt x="8166" y="5812"/>
                  <a:pt x="7858" y="5952"/>
                  <a:pt x="7573" y="6121"/>
                </a:cubicBezTo>
                <a:cubicBezTo>
                  <a:pt x="7289" y="6291"/>
                  <a:pt x="7028" y="6487"/>
                  <a:pt x="6785" y="6714"/>
                </a:cubicBezTo>
                <a:cubicBezTo>
                  <a:pt x="6926" y="6778"/>
                  <a:pt x="7088" y="6845"/>
                  <a:pt x="7278" y="6907"/>
                </a:cubicBezTo>
                <a:cubicBezTo>
                  <a:pt x="7467" y="6970"/>
                  <a:pt x="7689" y="7035"/>
                  <a:pt x="7930" y="7088"/>
                </a:cubicBezTo>
                <a:cubicBezTo>
                  <a:pt x="8037" y="6775"/>
                  <a:pt x="8141" y="6496"/>
                  <a:pt x="8238" y="6263"/>
                </a:cubicBezTo>
                <a:cubicBezTo>
                  <a:pt x="8335" y="6030"/>
                  <a:pt x="8422" y="5840"/>
                  <a:pt x="8485" y="5709"/>
                </a:cubicBezTo>
                <a:close/>
                <a:moveTo>
                  <a:pt x="11193" y="5709"/>
                </a:moveTo>
                <a:cubicBezTo>
                  <a:pt x="11256" y="5840"/>
                  <a:pt x="11343" y="6030"/>
                  <a:pt x="11440" y="6263"/>
                </a:cubicBezTo>
                <a:cubicBezTo>
                  <a:pt x="11537" y="6496"/>
                  <a:pt x="11653" y="6775"/>
                  <a:pt x="11760" y="7088"/>
                </a:cubicBezTo>
                <a:cubicBezTo>
                  <a:pt x="12001" y="7035"/>
                  <a:pt x="12211" y="6970"/>
                  <a:pt x="12400" y="6907"/>
                </a:cubicBezTo>
                <a:cubicBezTo>
                  <a:pt x="12590" y="6845"/>
                  <a:pt x="12752" y="6778"/>
                  <a:pt x="12893" y="6714"/>
                </a:cubicBezTo>
                <a:cubicBezTo>
                  <a:pt x="12650" y="6487"/>
                  <a:pt x="12389" y="6291"/>
                  <a:pt x="12105" y="6121"/>
                </a:cubicBezTo>
                <a:cubicBezTo>
                  <a:pt x="11820" y="5952"/>
                  <a:pt x="11512" y="5812"/>
                  <a:pt x="11193" y="5709"/>
                </a:cubicBezTo>
                <a:close/>
                <a:moveTo>
                  <a:pt x="6170" y="7436"/>
                </a:moveTo>
                <a:cubicBezTo>
                  <a:pt x="5925" y="7780"/>
                  <a:pt x="5717" y="8150"/>
                  <a:pt x="5566" y="8557"/>
                </a:cubicBezTo>
                <a:cubicBezTo>
                  <a:pt x="5416" y="8964"/>
                  <a:pt x="5322" y="9407"/>
                  <a:pt x="5283" y="9858"/>
                </a:cubicBezTo>
                <a:lnTo>
                  <a:pt x="7352" y="9858"/>
                </a:lnTo>
                <a:cubicBezTo>
                  <a:pt x="7369" y="9554"/>
                  <a:pt x="7403" y="9248"/>
                  <a:pt x="7450" y="8956"/>
                </a:cubicBezTo>
                <a:cubicBezTo>
                  <a:pt x="7497" y="8664"/>
                  <a:pt x="7556" y="8377"/>
                  <a:pt x="7623" y="8106"/>
                </a:cubicBezTo>
                <a:lnTo>
                  <a:pt x="7684" y="7925"/>
                </a:lnTo>
                <a:cubicBezTo>
                  <a:pt x="7273" y="7836"/>
                  <a:pt x="6930" y="7732"/>
                  <a:pt x="6675" y="7642"/>
                </a:cubicBezTo>
                <a:cubicBezTo>
                  <a:pt x="6419" y="7552"/>
                  <a:pt x="6252" y="7475"/>
                  <a:pt x="6170" y="7436"/>
                </a:cubicBezTo>
                <a:close/>
                <a:moveTo>
                  <a:pt x="13521" y="7436"/>
                </a:moveTo>
                <a:cubicBezTo>
                  <a:pt x="13439" y="7474"/>
                  <a:pt x="13259" y="7552"/>
                  <a:pt x="13003" y="7642"/>
                </a:cubicBezTo>
                <a:cubicBezTo>
                  <a:pt x="12748" y="7732"/>
                  <a:pt x="12418" y="7836"/>
                  <a:pt x="12006" y="7925"/>
                </a:cubicBezTo>
                <a:lnTo>
                  <a:pt x="12055" y="8106"/>
                </a:lnTo>
                <a:cubicBezTo>
                  <a:pt x="12122" y="8377"/>
                  <a:pt x="12181" y="8664"/>
                  <a:pt x="12228" y="8956"/>
                </a:cubicBezTo>
                <a:cubicBezTo>
                  <a:pt x="12275" y="9248"/>
                  <a:pt x="12309" y="9554"/>
                  <a:pt x="12326" y="9858"/>
                </a:cubicBezTo>
                <a:lnTo>
                  <a:pt x="14407" y="9858"/>
                </a:lnTo>
                <a:cubicBezTo>
                  <a:pt x="14368" y="9407"/>
                  <a:pt x="14262" y="8964"/>
                  <a:pt x="14112" y="8557"/>
                </a:cubicBezTo>
                <a:cubicBezTo>
                  <a:pt x="13961" y="8150"/>
                  <a:pt x="13765" y="7780"/>
                  <a:pt x="13521" y="7436"/>
                </a:cubicBezTo>
                <a:close/>
                <a:moveTo>
                  <a:pt x="8472" y="8054"/>
                </a:moveTo>
                <a:lnTo>
                  <a:pt x="8460" y="8106"/>
                </a:lnTo>
                <a:cubicBezTo>
                  <a:pt x="8393" y="8377"/>
                  <a:pt x="8335" y="8664"/>
                  <a:pt x="8288" y="8956"/>
                </a:cubicBezTo>
                <a:cubicBezTo>
                  <a:pt x="8241" y="9248"/>
                  <a:pt x="8206" y="9554"/>
                  <a:pt x="8189" y="9858"/>
                </a:cubicBezTo>
                <a:lnTo>
                  <a:pt x="11489" y="9858"/>
                </a:lnTo>
                <a:cubicBezTo>
                  <a:pt x="11472" y="9554"/>
                  <a:pt x="11437" y="9248"/>
                  <a:pt x="11390" y="8956"/>
                </a:cubicBezTo>
                <a:cubicBezTo>
                  <a:pt x="11343" y="8664"/>
                  <a:pt x="11285" y="8377"/>
                  <a:pt x="11218" y="8106"/>
                </a:cubicBezTo>
                <a:lnTo>
                  <a:pt x="11206" y="8067"/>
                </a:lnTo>
                <a:cubicBezTo>
                  <a:pt x="10796" y="8121"/>
                  <a:pt x="10337" y="8144"/>
                  <a:pt x="9839" y="8145"/>
                </a:cubicBezTo>
                <a:cubicBezTo>
                  <a:pt x="9340" y="8145"/>
                  <a:pt x="8883" y="8109"/>
                  <a:pt x="8472" y="8054"/>
                </a:cubicBezTo>
                <a:close/>
                <a:moveTo>
                  <a:pt x="5283" y="10722"/>
                </a:moveTo>
                <a:cubicBezTo>
                  <a:pt x="5322" y="11171"/>
                  <a:pt x="5418" y="11606"/>
                  <a:pt x="5566" y="12011"/>
                </a:cubicBezTo>
                <a:cubicBezTo>
                  <a:pt x="5715" y="12415"/>
                  <a:pt x="5915" y="12801"/>
                  <a:pt x="6157" y="13145"/>
                </a:cubicBezTo>
                <a:cubicBezTo>
                  <a:pt x="6233" y="13108"/>
                  <a:pt x="6398" y="13028"/>
                  <a:pt x="6650" y="12938"/>
                </a:cubicBezTo>
                <a:cubicBezTo>
                  <a:pt x="6902" y="12848"/>
                  <a:pt x="7237" y="12746"/>
                  <a:pt x="7647" y="12655"/>
                </a:cubicBezTo>
                <a:lnTo>
                  <a:pt x="7598" y="12474"/>
                </a:lnTo>
                <a:cubicBezTo>
                  <a:pt x="7537" y="12211"/>
                  <a:pt x="7480" y="11928"/>
                  <a:pt x="7438" y="11637"/>
                </a:cubicBezTo>
                <a:cubicBezTo>
                  <a:pt x="7396" y="11346"/>
                  <a:pt x="7367" y="11037"/>
                  <a:pt x="7352" y="10722"/>
                </a:cubicBezTo>
                <a:lnTo>
                  <a:pt x="5283" y="10722"/>
                </a:lnTo>
                <a:close/>
                <a:moveTo>
                  <a:pt x="8189" y="10722"/>
                </a:moveTo>
                <a:cubicBezTo>
                  <a:pt x="8204" y="11037"/>
                  <a:pt x="8233" y="11346"/>
                  <a:pt x="8275" y="11637"/>
                </a:cubicBezTo>
                <a:cubicBezTo>
                  <a:pt x="8317" y="11928"/>
                  <a:pt x="8375" y="12211"/>
                  <a:pt x="8435" y="12474"/>
                </a:cubicBezTo>
                <a:lnTo>
                  <a:pt x="8448" y="12513"/>
                </a:lnTo>
                <a:cubicBezTo>
                  <a:pt x="8866" y="12456"/>
                  <a:pt x="9327" y="12410"/>
                  <a:pt x="9839" y="12410"/>
                </a:cubicBezTo>
                <a:cubicBezTo>
                  <a:pt x="10351" y="12410"/>
                  <a:pt x="10824" y="12456"/>
                  <a:pt x="11243" y="12513"/>
                </a:cubicBezTo>
                <a:lnTo>
                  <a:pt x="11255" y="12474"/>
                </a:lnTo>
                <a:cubicBezTo>
                  <a:pt x="11316" y="12211"/>
                  <a:pt x="11361" y="11928"/>
                  <a:pt x="11403" y="11637"/>
                </a:cubicBezTo>
                <a:cubicBezTo>
                  <a:pt x="11445" y="11346"/>
                  <a:pt x="11474" y="11037"/>
                  <a:pt x="11489" y="10722"/>
                </a:cubicBezTo>
                <a:lnTo>
                  <a:pt x="8189" y="10722"/>
                </a:lnTo>
                <a:close/>
                <a:moveTo>
                  <a:pt x="12326" y="10722"/>
                </a:moveTo>
                <a:cubicBezTo>
                  <a:pt x="12311" y="11037"/>
                  <a:pt x="12282" y="11346"/>
                  <a:pt x="12240" y="11637"/>
                </a:cubicBezTo>
                <a:cubicBezTo>
                  <a:pt x="12198" y="11928"/>
                  <a:pt x="12141" y="12211"/>
                  <a:pt x="12080" y="12474"/>
                </a:cubicBezTo>
                <a:lnTo>
                  <a:pt x="12031" y="12655"/>
                </a:lnTo>
                <a:cubicBezTo>
                  <a:pt x="12441" y="12746"/>
                  <a:pt x="12776" y="12848"/>
                  <a:pt x="13028" y="12938"/>
                </a:cubicBezTo>
                <a:cubicBezTo>
                  <a:pt x="13280" y="13028"/>
                  <a:pt x="13445" y="13108"/>
                  <a:pt x="13521" y="13145"/>
                </a:cubicBezTo>
                <a:cubicBezTo>
                  <a:pt x="13763" y="12801"/>
                  <a:pt x="13963" y="12415"/>
                  <a:pt x="14112" y="12011"/>
                </a:cubicBezTo>
                <a:cubicBezTo>
                  <a:pt x="14260" y="11606"/>
                  <a:pt x="14368" y="11171"/>
                  <a:pt x="14407" y="10722"/>
                </a:cubicBezTo>
                <a:lnTo>
                  <a:pt x="12326" y="10722"/>
                </a:lnTo>
                <a:close/>
                <a:moveTo>
                  <a:pt x="9839" y="13286"/>
                </a:moveTo>
                <a:cubicBezTo>
                  <a:pt x="9410" y="13286"/>
                  <a:pt x="9029" y="13310"/>
                  <a:pt x="8682" y="13351"/>
                </a:cubicBezTo>
                <a:cubicBezTo>
                  <a:pt x="8838" y="13832"/>
                  <a:pt x="9001" y="14231"/>
                  <a:pt x="9137" y="14524"/>
                </a:cubicBezTo>
                <a:cubicBezTo>
                  <a:pt x="9273" y="14816"/>
                  <a:pt x="9374" y="15006"/>
                  <a:pt x="9408" y="15065"/>
                </a:cubicBezTo>
                <a:cubicBezTo>
                  <a:pt x="9549" y="15078"/>
                  <a:pt x="9694" y="15091"/>
                  <a:pt x="9839" y="15091"/>
                </a:cubicBezTo>
                <a:cubicBezTo>
                  <a:pt x="9984" y="15091"/>
                  <a:pt x="10129" y="15078"/>
                  <a:pt x="10270" y="15065"/>
                </a:cubicBezTo>
                <a:cubicBezTo>
                  <a:pt x="10304" y="15006"/>
                  <a:pt x="10405" y="14816"/>
                  <a:pt x="10541" y="14524"/>
                </a:cubicBezTo>
                <a:cubicBezTo>
                  <a:pt x="10677" y="14231"/>
                  <a:pt x="10853" y="13832"/>
                  <a:pt x="11009" y="13351"/>
                </a:cubicBezTo>
                <a:cubicBezTo>
                  <a:pt x="10661" y="13310"/>
                  <a:pt x="10268" y="13286"/>
                  <a:pt x="9839" y="13286"/>
                </a:cubicBezTo>
                <a:close/>
                <a:moveTo>
                  <a:pt x="7894" y="13493"/>
                </a:moveTo>
                <a:cubicBezTo>
                  <a:pt x="7658" y="13545"/>
                  <a:pt x="7439" y="13598"/>
                  <a:pt x="7253" y="13660"/>
                </a:cubicBezTo>
                <a:cubicBezTo>
                  <a:pt x="7068" y="13722"/>
                  <a:pt x="6911" y="13791"/>
                  <a:pt x="6773" y="13853"/>
                </a:cubicBezTo>
                <a:cubicBezTo>
                  <a:pt x="7015" y="14082"/>
                  <a:pt x="7277" y="14288"/>
                  <a:pt x="7561" y="14459"/>
                </a:cubicBezTo>
                <a:cubicBezTo>
                  <a:pt x="7845" y="14630"/>
                  <a:pt x="8154" y="14767"/>
                  <a:pt x="8472" y="14871"/>
                </a:cubicBezTo>
                <a:cubicBezTo>
                  <a:pt x="8404" y="14742"/>
                  <a:pt x="8315" y="14550"/>
                  <a:pt x="8214" y="14317"/>
                </a:cubicBezTo>
                <a:cubicBezTo>
                  <a:pt x="8112" y="14085"/>
                  <a:pt x="8002" y="13813"/>
                  <a:pt x="7894" y="13493"/>
                </a:cubicBezTo>
                <a:close/>
                <a:moveTo>
                  <a:pt x="11797" y="13493"/>
                </a:moveTo>
                <a:cubicBezTo>
                  <a:pt x="11688" y="13813"/>
                  <a:pt x="11578" y="14085"/>
                  <a:pt x="11477" y="14317"/>
                </a:cubicBezTo>
                <a:cubicBezTo>
                  <a:pt x="11375" y="14550"/>
                  <a:pt x="11273" y="14742"/>
                  <a:pt x="11206" y="14871"/>
                </a:cubicBezTo>
                <a:cubicBezTo>
                  <a:pt x="11524" y="14767"/>
                  <a:pt x="11833" y="14630"/>
                  <a:pt x="12117" y="14459"/>
                </a:cubicBezTo>
                <a:cubicBezTo>
                  <a:pt x="12401" y="14288"/>
                  <a:pt x="12663" y="14082"/>
                  <a:pt x="12905" y="13853"/>
                </a:cubicBezTo>
                <a:cubicBezTo>
                  <a:pt x="12767" y="13791"/>
                  <a:pt x="12610" y="13722"/>
                  <a:pt x="12425" y="13660"/>
                </a:cubicBezTo>
                <a:cubicBezTo>
                  <a:pt x="12239" y="13598"/>
                  <a:pt x="12032" y="13545"/>
                  <a:pt x="11797" y="13493"/>
                </a:cubicBezTo>
                <a:close/>
              </a:path>
            </a:pathLst>
          </a:cu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556" name="Shape 556"/>
          <p:cNvSpPr/>
          <p:nvPr>
            <p:ph type="body" sz="quarter" idx="40"/>
          </p:nvPr>
        </p:nvSpPr>
        <p:spPr>
          <a:xfrm>
            <a:off x="1040582" y="3772544"/>
            <a:ext cx="634772" cy="634688"/>
          </a:xfrm>
          <a:custGeom>
            <a:avLst/>
            <a:gdLst/>
            <a:ahLst/>
            <a:cxnLst>
              <a:cxn ang="0">
                <a:pos x="wd2" y="hd2"/>
              </a:cxn>
              <a:cxn ang="5400000">
                <a:pos x="wd2" y="hd2"/>
              </a:cxn>
              <a:cxn ang="10800000">
                <a:pos x="wd2" y="hd2"/>
              </a:cxn>
              <a:cxn ang="16200000">
                <a:pos x="wd2" y="hd2"/>
              </a:cxn>
            </a:cxnLst>
            <a:rect l="0" t="0" r="r" b="b"/>
            <a:pathLst>
              <a:path w="19679" h="20595" fill="norm" stroke="1" extrusionOk="0">
                <a:moveTo>
                  <a:pt x="9845" y="0"/>
                </a:moveTo>
                <a:cubicBezTo>
                  <a:pt x="7327" y="0"/>
                  <a:pt x="4802" y="1003"/>
                  <a:pt x="2881" y="3013"/>
                </a:cubicBezTo>
                <a:cubicBezTo>
                  <a:pt x="-961" y="7035"/>
                  <a:pt x="-961" y="13557"/>
                  <a:pt x="2881" y="17578"/>
                </a:cubicBezTo>
                <a:cubicBezTo>
                  <a:pt x="6723" y="21600"/>
                  <a:pt x="12955" y="21600"/>
                  <a:pt x="16797" y="17578"/>
                </a:cubicBezTo>
                <a:cubicBezTo>
                  <a:pt x="20639" y="13557"/>
                  <a:pt x="20639" y="7035"/>
                  <a:pt x="16797" y="3013"/>
                </a:cubicBezTo>
                <a:cubicBezTo>
                  <a:pt x="14876" y="1003"/>
                  <a:pt x="12363" y="0"/>
                  <a:pt x="9845" y="0"/>
                </a:cubicBezTo>
                <a:close/>
                <a:moveTo>
                  <a:pt x="10276" y="4636"/>
                </a:moveTo>
                <a:cubicBezTo>
                  <a:pt x="11755" y="4636"/>
                  <a:pt x="12982" y="5010"/>
                  <a:pt x="13955" y="5821"/>
                </a:cubicBezTo>
                <a:cubicBezTo>
                  <a:pt x="14978" y="6674"/>
                  <a:pt x="15456" y="7806"/>
                  <a:pt x="15456" y="9221"/>
                </a:cubicBezTo>
                <a:cubicBezTo>
                  <a:pt x="15456" y="10336"/>
                  <a:pt x="15167" y="11291"/>
                  <a:pt x="14521" y="12092"/>
                </a:cubicBezTo>
                <a:cubicBezTo>
                  <a:pt x="13872" y="12888"/>
                  <a:pt x="13124" y="13432"/>
                  <a:pt x="12294" y="13432"/>
                </a:cubicBezTo>
                <a:cubicBezTo>
                  <a:pt x="11862" y="13432"/>
                  <a:pt x="11528" y="13158"/>
                  <a:pt x="11297" y="12904"/>
                </a:cubicBezTo>
                <a:cubicBezTo>
                  <a:pt x="11063" y="12649"/>
                  <a:pt x="10952" y="12388"/>
                  <a:pt x="10952" y="12118"/>
                </a:cubicBezTo>
                <a:cubicBezTo>
                  <a:pt x="10952" y="12083"/>
                  <a:pt x="10951" y="12045"/>
                  <a:pt x="10952" y="12002"/>
                </a:cubicBezTo>
                <a:cubicBezTo>
                  <a:pt x="10955" y="11962"/>
                  <a:pt x="10961" y="11921"/>
                  <a:pt x="10965" y="11873"/>
                </a:cubicBezTo>
                <a:cubicBezTo>
                  <a:pt x="10787" y="12225"/>
                  <a:pt x="10595" y="12501"/>
                  <a:pt x="10374" y="12711"/>
                </a:cubicBezTo>
                <a:cubicBezTo>
                  <a:pt x="9975" y="13090"/>
                  <a:pt x="9494" y="13419"/>
                  <a:pt x="8935" y="13419"/>
                </a:cubicBezTo>
                <a:cubicBezTo>
                  <a:pt x="8367" y="13419"/>
                  <a:pt x="7896" y="13073"/>
                  <a:pt x="7520" y="12646"/>
                </a:cubicBezTo>
                <a:cubicBezTo>
                  <a:pt x="7141" y="12217"/>
                  <a:pt x="7065" y="11622"/>
                  <a:pt x="7065" y="10856"/>
                </a:cubicBezTo>
                <a:cubicBezTo>
                  <a:pt x="7065" y="9965"/>
                  <a:pt x="7237" y="9134"/>
                  <a:pt x="7815" y="8358"/>
                </a:cubicBezTo>
                <a:cubicBezTo>
                  <a:pt x="8392" y="7579"/>
                  <a:pt x="9103" y="7186"/>
                  <a:pt x="9944" y="7186"/>
                </a:cubicBezTo>
                <a:cubicBezTo>
                  <a:pt x="10436" y="7186"/>
                  <a:pt x="10816" y="7326"/>
                  <a:pt x="11088" y="7611"/>
                </a:cubicBezTo>
                <a:cubicBezTo>
                  <a:pt x="11294" y="7830"/>
                  <a:pt x="11437" y="8086"/>
                  <a:pt x="11506" y="8371"/>
                </a:cubicBezTo>
                <a:lnTo>
                  <a:pt x="11838" y="7160"/>
                </a:lnTo>
                <a:lnTo>
                  <a:pt x="13044" y="7160"/>
                </a:lnTo>
                <a:lnTo>
                  <a:pt x="12207" y="10650"/>
                </a:lnTo>
                <a:cubicBezTo>
                  <a:pt x="12136" y="10912"/>
                  <a:pt x="12066" y="11105"/>
                  <a:pt x="12035" y="11230"/>
                </a:cubicBezTo>
                <a:cubicBezTo>
                  <a:pt x="12004" y="11354"/>
                  <a:pt x="11986" y="11459"/>
                  <a:pt x="11986" y="11552"/>
                </a:cubicBezTo>
                <a:cubicBezTo>
                  <a:pt x="11986" y="11701"/>
                  <a:pt x="12041" y="11834"/>
                  <a:pt x="12134" y="11964"/>
                </a:cubicBezTo>
                <a:cubicBezTo>
                  <a:pt x="12228" y="12096"/>
                  <a:pt x="12394" y="12221"/>
                  <a:pt x="12601" y="12221"/>
                </a:cubicBezTo>
                <a:cubicBezTo>
                  <a:pt x="13004" y="12221"/>
                  <a:pt x="13388" y="11884"/>
                  <a:pt x="13795" y="11333"/>
                </a:cubicBezTo>
                <a:cubicBezTo>
                  <a:pt x="14201" y="10779"/>
                  <a:pt x="14373" y="10044"/>
                  <a:pt x="14373" y="9130"/>
                </a:cubicBezTo>
                <a:cubicBezTo>
                  <a:pt x="14373" y="7778"/>
                  <a:pt x="13845" y="6809"/>
                  <a:pt x="12737" y="6220"/>
                </a:cubicBezTo>
                <a:cubicBezTo>
                  <a:pt x="12043" y="5846"/>
                  <a:pt x="11267" y="5705"/>
                  <a:pt x="10399" y="5705"/>
                </a:cubicBezTo>
                <a:cubicBezTo>
                  <a:pt x="8802" y="5705"/>
                  <a:pt x="7514" y="6176"/>
                  <a:pt x="6548" y="7199"/>
                </a:cubicBezTo>
                <a:cubicBezTo>
                  <a:pt x="5674" y="8122"/>
                  <a:pt x="5342" y="9229"/>
                  <a:pt x="5342" y="10521"/>
                </a:cubicBezTo>
                <a:cubicBezTo>
                  <a:pt x="5342" y="11956"/>
                  <a:pt x="5759" y="13093"/>
                  <a:pt x="6782" y="13934"/>
                </a:cubicBezTo>
                <a:cubicBezTo>
                  <a:pt x="7687" y="14675"/>
                  <a:pt x="8786" y="14887"/>
                  <a:pt x="10091" y="14887"/>
                </a:cubicBezTo>
                <a:cubicBezTo>
                  <a:pt x="10983" y="14887"/>
                  <a:pt x="11814" y="14871"/>
                  <a:pt x="12589" y="14526"/>
                </a:cubicBezTo>
                <a:cubicBezTo>
                  <a:pt x="13011" y="14344"/>
                  <a:pt x="13454" y="14088"/>
                  <a:pt x="13905" y="13754"/>
                </a:cubicBezTo>
                <a:cubicBezTo>
                  <a:pt x="13905" y="13754"/>
                  <a:pt x="14078" y="13625"/>
                  <a:pt x="14078" y="13625"/>
                </a:cubicBezTo>
                <a:lnTo>
                  <a:pt x="14582" y="14449"/>
                </a:lnTo>
                <a:cubicBezTo>
                  <a:pt x="13916" y="14991"/>
                  <a:pt x="13194" y="15403"/>
                  <a:pt x="12417" y="15685"/>
                </a:cubicBezTo>
                <a:cubicBezTo>
                  <a:pt x="11641" y="15967"/>
                  <a:pt x="10839" y="15956"/>
                  <a:pt x="10005" y="15956"/>
                </a:cubicBezTo>
                <a:cubicBezTo>
                  <a:pt x="8057" y="15956"/>
                  <a:pt x="6549" y="15485"/>
                  <a:pt x="5477" y="14217"/>
                </a:cubicBezTo>
                <a:cubicBezTo>
                  <a:pt x="4591" y="13164"/>
                  <a:pt x="4247" y="11912"/>
                  <a:pt x="4247" y="10470"/>
                </a:cubicBezTo>
                <a:cubicBezTo>
                  <a:pt x="4247" y="8858"/>
                  <a:pt x="4703" y="7492"/>
                  <a:pt x="5810" y="6375"/>
                </a:cubicBezTo>
                <a:cubicBezTo>
                  <a:pt x="6975" y="5192"/>
                  <a:pt x="8459" y="4636"/>
                  <a:pt x="10276" y="4636"/>
                </a:cubicBezTo>
                <a:close/>
                <a:moveTo>
                  <a:pt x="9894" y="8409"/>
                </a:moveTo>
                <a:cubicBezTo>
                  <a:pt x="9497" y="8494"/>
                  <a:pt x="9206" y="8799"/>
                  <a:pt x="9008" y="9156"/>
                </a:cubicBezTo>
                <a:cubicBezTo>
                  <a:pt x="8656" y="9792"/>
                  <a:pt x="8590" y="10404"/>
                  <a:pt x="8590" y="10998"/>
                </a:cubicBezTo>
                <a:cubicBezTo>
                  <a:pt x="8590" y="11589"/>
                  <a:pt x="8664" y="12195"/>
                  <a:pt x="9378" y="12195"/>
                </a:cubicBezTo>
                <a:cubicBezTo>
                  <a:pt x="9881" y="12195"/>
                  <a:pt x="10300" y="11794"/>
                  <a:pt x="10620" y="10998"/>
                </a:cubicBezTo>
                <a:cubicBezTo>
                  <a:pt x="10942" y="10197"/>
                  <a:pt x="11100" y="9577"/>
                  <a:pt x="11100" y="9118"/>
                </a:cubicBezTo>
                <a:cubicBezTo>
                  <a:pt x="11100" y="8319"/>
                  <a:pt x="10484" y="8285"/>
                  <a:pt x="9894" y="8409"/>
                </a:cubicBezTo>
                <a:close/>
              </a:path>
            </a:pathLst>
          </a:cu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557" name="Shape 557"/>
          <p:cNvSpPr/>
          <p:nvPr>
            <p:ph type="body" sz="quarter" idx="41"/>
          </p:nvPr>
        </p:nvSpPr>
        <p:spPr>
          <a:xfrm>
            <a:off x="1040582" y="4730600"/>
            <a:ext cx="634772" cy="634688"/>
          </a:xfrm>
          <a:custGeom>
            <a:avLst/>
            <a:gdLst/>
            <a:ahLst/>
            <a:cxnLst>
              <a:cxn ang="0">
                <a:pos x="wd2" y="hd2"/>
              </a:cxn>
              <a:cxn ang="5400000">
                <a:pos x="wd2" y="hd2"/>
              </a:cxn>
              <a:cxn ang="10800000">
                <a:pos x="wd2" y="hd2"/>
              </a:cxn>
              <a:cxn ang="16200000">
                <a:pos x="wd2" y="hd2"/>
              </a:cxn>
            </a:cxnLst>
            <a:rect l="0" t="0" r="r" b="b"/>
            <a:pathLst>
              <a:path w="19679" h="20595" fill="norm" stroke="1" extrusionOk="0">
                <a:moveTo>
                  <a:pt x="9845" y="0"/>
                </a:moveTo>
                <a:cubicBezTo>
                  <a:pt x="7327" y="0"/>
                  <a:pt x="4802" y="1016"/>
                  <a:pt x="2881" y="3026"/>
                </a:cubicBezTo>
                <a:cubicBezTo>
                  <a:pt x="-961" y="7048"/>
                  <a:pt x="-961" y="13557"/>
                  <a:pt x="2881" y="17578"/>
                </a:cubicBezTo>
                <a:cubicBezTo>
                  <a:pt x="6723" y="21600"/>
                  <a:pt x="12955" y="21600"/>
                  <a:pt x="16797" y="17578"/>
                </a:cubicBezTo>
                <a:cubicBezTo>
                  <a:pt x="20639" y="13557"/>
                  <a:pt x="20639" y="7048"/>
                  <a:pt x="16797" y="3026"/>
                </a:cubicBezTo>
                <a:cubicBezTo>
                  <a:pt x="14876" y="1016"/>
                  <a:pt x="12363" y="0"/>
                  <a:pt x="9845" y="0"/>
                </a:cubicBezTo>
                <a:close/>
                <a:moveTo>
                  <a:pt x="7606" y="4044"/>
                </a:moveTo>
                <a:lnTo>
                  <a:pt x="12084" y="4044"/>
                </a:lnTo>
                <a:cubicBezTo>
                  <a:pt x="12291" y="4044"/>
                  <a:pt x="12478" y="4134"/>
                  <a:pt x="12613" y="4275"/>
                </a:cubicBezTo>
                <a:cubicBezTo>
                  <a:pt x="12749" y="4417"/>
                  <a:pt x="12835" y="4613"/>
                  <a:pt x="12835" y="4829"/>
                </a:cubicBezTo>
                <a:lnTo>
                  <a:pt x="12835" y="15776"/>
                </a:lnTo>
                <a:cubicBezTo>
                  <a:pt x="12835" y="15991"/>
                  <a:pt x="12749" y="16188"/>
                  <a:pt x="12613" y="16329"/>
                </a:cubicBezTo>
                <a:cubicBezTo>
                  <a:pt x="12478" y="16471"/>
                  <a:pt x="12291" y="16561"/>
                  <a:pt x="12084" y="16561"/>
                </a:cubicBezTo>
                <a:lnTo>
                  <a:pt x="7606" y="16561"/>
                </a:lnTo>
                <a:cubicBezTo>
                  <a:pt x="7400" y="16561"/>
                  <a:pt x="7212" y="16471"/>
                  <a:pt x="7077" y="16329"/>
                </a:cubicBezTo>
                <a:cubicBezTo>
                  <a:pt x="6942" y="16188"/>
                  <a:pt x="6855" y="15991"/>
                  <a:pt x="6855" y="15776"/>
                </a:cubicBezTo>
                <a:lnTo>
                  <a:pt x="6855" y="4829"/>
                </a:lnTo>
                <a:cubicBezTo>
                  <a:pt x="6855" y="4613"/>
                  <a:pt x="6942" y="4417"/>
                  <a:pt x="7077" y="4275"/>
                </a:cubicBezTo>
                <a:cubicBezTo>
                  <a:pt x="7212" y="4134"/>
                  <a:pt x="7400" y="4044"/>
                  <a:pt x="7606" y="4044"/>
                </a:cubicBezTo>
                <a:close/>
                <a:moveTo>
                  <a:pt x="8910" y="5216"/>
                </a:moveTo>
                <a:cubicBezTo>
                  <a:pt x="8807" y="5216"/>
                  <a:pt x="8726" y="5314"/>
                  <a:pt x="8726" y="5422"/>
                </a:cubicBezTo>
                <a:cubicBezTo>
                  <a:pt x="8725" y="5530"/>
                  <a:pt x="8807" y="5615"/>
                  <a:pt x="8910" y="5615"/>
                </a:cubicBezTo>
                <a:lnTo>
                  <a:pt x="10780" y="5615"/>
                </a:lnTo>
                <a:cubicBezTo>
                  <a:pt x="10883" y="5615"/>
                  <a:pt x="10965" y="5530"/>
                  <a:pt x="10965" y="5422"/>
                </a:cubicBezTo>
                <a:cubicBezTo>
                  <a:pt x="10965" y="5314"/>
                  <a:pt x="10883" y="5216"/>
                  <a:pt x="10780" y="5216"/>
                </a:cubicBezTo>
                <a:lnTo>
                  <a:pt x="8910" y="5216"/>
                </a:lnTo>
                <a:close/>
                <a:moveTo>
                  <a:pt x="7311" y="6387"/>
                </a:moveTo>
                <a:lnTo>
                  <a:pt x="7311" y="14217"/>
                </a:lnTo>
                <a:lnTo>
                  <a:pt x="12466" y="14217"/>
                </a:lnTo>
                <a:lnTo>
                  <a:pt x="12466" y="6387"/>
                </a:lnTo>
                <a:lnTo>
                  <a:pt x="7311" y="6387"/>
                </a:lnTo>
                <a:close/>
                <a:moveTo>
                  <a:pt x="10030" y="14604"/>
                </a:moveTo>
                <a:cubicBezTo>
                  <a:pt x="9720" y="14604"/>
                  <a:pt x="9476" y="14859"/>
                  <a:pt x="9476" y="15183"/>
                </a:cubicBezTo>
                <a:cubicBezTo>
                  <a:pt x="9476" y="15507"/>
                  <a:pt x="9720" y="15776"/>
                  <a:pt x="10030" y="15776"/>
                </a:cubicBezTo>
                <a:cubicBezTo>
                  <a:pt x="10339" y="15776"/>
                  <a:pt x="10596" y="15507"/>
                  <a:pt x="10596" y="15183"/>
                </a:cubicBezTo>
                <a:cubicBezTo>
                  <a:pt x="10596" y="14859"/>
                  <a:pt x="10339" y="14604"/>
                  <a:pt x="10030" y="14604"/>
                </a:cubicBezTo>
                <a:close/>
              </a:path>
            </a:pathLst>
          </a:cu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558" name="Shape 558"/>
          <p:cNvSpPr/>
          <p:nvPr>
            <p:ph type="body" sz="quarter" idx="42"/>
          </p:nvPr>
        </p:nvSpPr>
        <p:spPr>
          <a:xfrm>
            <a:off x="1040582" y="5689053"/>
            <a:ext cx="634772" cy="634688"/>
          </a:xfrm>
          <a:custGeom>
            <a:avLst/>
            <a:gdLst/>
            <a:ahLst/>
            <a:cxnLst>
              <a:cxn ang="0">
                <a:pos x="wd2" y="hd2"/>
              </a:cxn>
              <a:cxn ang="5400000">
                <a:pos x="wd2" y="hd2"/>
              </a:cxn>
              <a:cxn ang="10800000">
                <a:pos x="wd2" y="hd2"/>
              </a:cxn>
              <a:cxn ang="16200000">
                <a:pos x="wd2" y="hd2"/>
              </a:cxn>
            </a:cxnLst>
            <a:rect l="0" t="0" r="r" b="b"/>
            <a:pathLst>
              <a:path w="19679" h="20595" fill="norm" stroke="1" extrusionOk="0">
                <a:moveTo>
                  <a:pt x="9845" y="0"/>
                </a:moveTo>
                <a:cubicBezTo>
                  <a:pt x="7327" y="0"/>
                  <a:pt x="4802" y="1003"/>
                  <a:pt x="2881" y="3013"/>
                </a:cubicBezTo>
                <a:cubicBezTo>
                  <a:pt x="-961" y="7035"/>
                  <a:pt x="-961" y="13557"/>
                  <a:pt x="2881" y="17578"/>
                </a:cubicBezTo>
                <a:cubicBezTo>
                  <a:pt x="6723" y="21600"/>
                  <a:pt x="12955" y="21600"/>
                  <a:pt x="16797" y="17578"/>
                </a:cubicBezTo>
                <a:cubicBezTo>
                  <a:pt x="20639" y="13557"/>
                  <a:pt x="20639" y="7035"/>
                  <a:pt x="16797" y="3013"/>
                </a:cubicBezTo>
                <a:cubicBezTo>
                  <a:pt x="14876" y="1003"/>
                  <a:pt x="12363" y="0"/>
                  <a:pt x="9845" y="0"/>
                </a:cubicBezTo>
                <a:close/>
                <a:moveTo>
                  <a:pt x="9845" y="4636"/>
                </a:moveTo>
                <a:cubicBezTo>
                  <a:pt x="12257" y="4636"/>
                  <a:pt x="14213" y="6684"/>
                  <a:pt x="14213" y="9208"/>
                </a:cubicBezTo>
                <a:cubicBezTo>
                  <a:pt x="14213" y="11732"/>
                  <a:pt x="9845" y="16355"/>
                  <a:pt x="9845" y="16355"/>
                </a:cubicBezTo>
                <a:cubicBezTo>
                  <a:pt x="9845" y="16355"/>
                  <a:pt x="5477" y="11732"/>
                  <a:pt x="5477" y="9208"/>
                </a:cubicBezTo>
                <a:cubicBezTo>
                  <a:pt x="5477" y="6684"/>
                  <a:pt x="7433" y="4636"/>
                  <a:pt x="9845" y="4636"/>
                </a:cubicBezTo>
                <a:close/>
                <a:moveTo>
                  <a:pt x="9845" y="7096"/>
                </a:moveTo>
                <a:cubicBezTo>
                  <a:pt x="8732" y="7096"/>
                  <a:pt x="7827" y="8043"/>
                  <a:pt x="7827" y="9208"/>
                </a:cubicBezTo>
                <a:cubicBezTo>
                  <a:pt x="7827" y="10373"/>
                  <a:pt x="8732" y="11320"/>
                  <a:pt x="9845" y="11320"/>
                </a:cubicBezTo>
                <a:cubicBezTo>
                  <a:pt x="10958" y="11320"/>
                  <a:pt x="11863" y="10373"/>
                  <a:pt x="11863" y="9208"/>
                </a:cubicBezTo>
                <a:cubicBezTo>
                  <a:pt x="11863" y="8043"/>
                  <a:pt x="10958" y="7096"/>
                  <a:pt x="9845" y="7096"/>
                </a:cubicBezTo>
                <a:close/>
              </a:path>
            </a:pathLst>
          </a:cu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559" name="Shape 559"/>
          <p:cNvSpPr/>
          <p:nvPr>
            <p:ph type="body" sz="quarter" idx="43"/>
          </p:nvPr>
        </p:nvSpPr>
        <p:spPr>
          <a:xfrm>
            <a:off x="1856495" y="5689053"/>
            <a:ext cx="2540001" cy="634688"/>
          </a:xfrm>
          <a:prstGeom prst="rect">
            <a:avLst/>
          </a:prstGeom>
        </p:spPr>
        <p:txBody>
          <a:bodyPr/>
          <a:lstStyle/>
          <a:p>
            <a:pPr/>
            <a:r>
              <a:t>Street name, City Name, State Name, ZIP number</a:t>
            </a:r>
          </a:p>
        </p:txBody>
      </p:sp>
      <p:sp>
        <p:nvSpPr>
          <p:cNvPr id="560" name="Shape 560"/>
          <p:cNvSpPr/>
          <p:nvPr>
            <p:ph type="body" sz="quarter" idx="1"/>
          </p:nvPr>
        </p:nvSpPr>
        <p:spPr>
          <a:xfrm>
            <a:off x="1039052" y="7507003"/>
            <a:ext cx="10926696" cy="951442"/>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61" name="Shape 561"/>
          <p:cNvSpPr/>
          <p:nvPr>
            <p:ph type="body" sz="quarter" idx="44"/>
          </p:nvPr>
        </p:nvSpPr>
        <p:spPr>
          <a:xfrm>
            <a:off x="8039491" y="5198809"/>
            <a:ext cx="740912" cy="8534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994"/>
                </a:moveTo>
                <a:lnTo>
                  <a:pt x="142" y="21600"/>
                </a:lnTo>
                <a:lnTo>
                  <a:pt x="21600" y="16608"/>
                </a:lnTo>
                <a:lnTo>
                  <a:pt x="21469" y="0"/>
                </a:lnTo>
                <a:lnTo>
                  <a:pt x="0" y="4994"/>
                </a:lnTo>
                <a:close/>
              </a:path>
            </a:pathLst>
          </a:custGeom>
          <a:solidFill>
            <a:srgbClr val="E4E6E8"/>
          </a:solidFill>
        </p:spPr>
        <p:txBody>
          <a:bodyPr anchor="ct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562" name="Shape 562"/>
          <p:cNvSpPr/>
          <p:nvPr>
            <p:ph type="body" sz="quarter" idx="45"/>
          </p:nvPr>
        </p:nvSpPr>
        <p:spPr>
          <a:xfrm>
            <a:off x="7518923" y="1252260"/>
            <a:ext cx="257176" cy="494823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67" y="0"/>
                </a:moveTo>
                <a:lnTo>
                  <a:pt x="33" y="300"/>
                </a:lnTo>
                <a:lnTo>
                  <a:pt x="0" y="21600"/>
                </a:lnTo>
                <a:lnTo>
                  <a:pt x="21600" y="21300"/>
                </a:lnTo>
                <a:lnTo>
                  <a:pt x="21567" y="0"/>
                </a:lnTo>
                <a:close/>
              </a:path>
            </a:pathLst>
          </a:cu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lide 3">
    <p:spTree>
      <p:nvGrpSpPr>
        <p:cNvPr id="1" name=""/>
        <p:cNvGrpSpPr/>
        <p:nvPr/>
      </p:nvGrpSpPr>
      <p:grpSpPr>
        <a:xfrm>
          <a:off x="0" y="0"/>
          <a:ext cx="0" cy="0"/>
          <a:chOff x="0" y="0"/>
          <a:chExt cx="0" cy="0"/>
        </a:xfrm>
      </p:grpSpPr>
      <p:sp>
        <p:nvSpPr>
          <p:cNvPr id="43" name="Shape 43"/>
          <p:cNvSpPr/>
          <p:nvPr>
            <p:ph type="body" sz="quarter" idx="13"/>
          </p:nvPr>
        </p:nvSpPr>
        <p:spPr>
          <a:xfrm>
            <a:off x="-1" y="505941"/>
            <a:ext cx="763986" cy="503800"/>
          </a:xfrm>
          <a:prstGeom prst="rect">
            <a:avLst/>
          </a:pr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44" name="Shape 44"/>
          <p:cNvSpPr/>
          <p:nvPr>
            <p:ph type="title"/>
          </p:nvPr>
        </p:nvSpPr>
        <p:spPr>
          <a:xfrm>
            <a:off x="1040582" y="503841"/>
            <a:ext cx="5081636" cy="508001"/>
          </a:xfrm>
          <a:prstGeom prst="rect">
            <a:avLst/>
          </a:prstGeom>
        </p:spPr>
        <p:txBody>
          <a:bodyPr/>
          <a:lstStyle/>
          <a:p>
            <a:pPr/>
            <a:r>
              <a:t>Title Text</a:t>
            </a:r>
          </a:p>
        </p:txBody>
      </p:sp>
      <p:sp>
        <p:nvSpPr>
          <p:cNvPr id="45" name="Shape 45"/>
          <p:cNvSpPr/>
          <p:nvPr>
            <p:ph type="sldNum" sz="quarter" idx="2"/>
          </p:nvPr>
        </p:nvSpPr>
        <p:spPr>
          <a:prstGeom prst="rect">
            <a:avLst/>
          </a:prstGeom>
        </p:spPr>
        <p:txBody>
          <a:bodyPr/>
          <a:lstStyle/>
          <a:p>
            <a:pPr/>
            <a:fld id="{86CB4B4D-7CA3-9044-876B-883B54F8677D}" type="slidenum"/>
          </a:p>
        </p:txBody>
      </p:sp>
      <p:sp>
        <p:nvSpPr>
          <p:cNvPr id="46" name="Shape 46"/>
          <p:cNvSpPr/>
          <p:nvPr>
            <p:ph type="pic" idx="14"/>
          </p:nvPr>
        </p:nvSpPr>
        <p:spPr>
          <a:xfrm>
            <a:off x="6904930" y="0"/>
            <a:ext cx="6099870" cy="9753600"/>
          </a:xfrm>
          <a:prstGeom prst="rect">
            <a:avLst/>
          </a:prstGeom>
        </p:spPr>
        <p:txBody>
          <a:bodyPr lIns="91439" tIns="45719" rIns="91439" bIns="45719"/>
          <a:lstStyle/>
          <a:p>
            <a:pPr/>
          </a:p>
        </p:txBody>
      </p:sp>
      <p:sp>
        <p:nvSpPr>
          <p:cNvPr id="47" name="Shape 47"/>
          <p:cNvSpPr/>
          <p:nvPr>
            <p:ph type="body" sz="quarter" idx="15"/>
          </p:nvPr>
        </p:nvSpPr>
        <p:spPr>
          <a:xfrm>
            <a:off x="1040582" y="2640362"/>
            <a:ext cx="1016001" cy="1016001"/>
          </a:xfrm>
          <a:prstGeom prst="ellipse">
            <a:avLst/>
          </a:prstGeom>
          <a:solidFill>
            <a:srgbClr val="36D4C7"/>
          </a:solidFill>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48" name="Shape 48"/>
          <p:cNvSpPr/>
          <p:nvPr>
            <p:ph type="body" sz="quarter" idx="16"/>
          </p:nvPr>
        </p:nvSpPr>
        <p:spPr>
          <a:xfrm>
            <a:off x="1040582" y="5612162"/>
            <a:ext cx="1016001" cy="1016001"/>
          </a:xfrm>
          <a:prstGeom prst="ellipse">
            <a:avLst/>
          </a:prstGeom>
          <a:solidFill>
            <a:srgbClr val="36D4C7"/>
          </a:solidFill>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49" name="Shape 49"/>
          <p:cNvSpPr/>
          <p:nvPr>
            <p:ph type="body" sz="quarter" idx="17"/>
          </p:nvPr>
        </p:nvSpPr>
        <p:spPr>
          <a:xfrm>
            <a:off x="1328289" y="5903114"/>
            <a:ext cx="440586" cy="4086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44" y="14007"/>
                </a:moveTo>
                <a:lnTo>
                  <a:pt x="12431" y="14007"/>
                </a:lnTo>
                <a:lnTo>
                  <a:pt x="12431" y="18118"/>
                </a:lnTo>
                <a:lnTo>
                  <a:pt x="9169" y="18118"/>
                </a:lnTo>
                <a:lnTo>
                  <a:pt x="9169" y="14007"/>
                </a:lnTo>
                <a:lnTo>
                  <a:pt x="5356" y="14007"/>
                </a:lnTo>
                <a:lnTo>
                  <a:pt x="5356" y="10491"/>
                </a:lnTo>
                <a:lnTo>
                  <a:pt x="9169" y="10491"/>
                </a:lnTo>
                <a:lnTo>
                  <a:pt x="9169" y="6381"/>
                </a:lnTo>
                <a:lnTo>
                  <a:pt x="12431" y="6381"/>
                </a:lnTo>
                <a:lnTo>
                  <a:pt x="12431" y="10491"/>
                </a:lnTo>
                <a:lnTo>
                  <a:pt x="16244" y="10491"/>
                </a:lnTo>
                <a:cubicBezTo>
                  <a:pt x="16244" y="10491"/>
                  <a:pt x="16244" y="14007"/>
                  <a:pt x="16244" y="14007"/>
                </a:cubicBezTo>
                <a:close/>
                <a:moveTo>
                  <a:pt x="20074" y="0"/>
                </a:moveTo>
                <a:lnTo>
                  <a:pt x="14608" y="0"/>
                </a:lnTo>
                <a:cubicBezTo>
                  <a:pt x="13766" y="0"/>
                  <a:pt x="13083" y="736"/>
                  <a:pt x="13083" y="1644"/>
                </a:cubicBezTo>
                <a:lnTo>
                  <a:pt x="13083" y="3029"/>
                </a:lnTo>
                <a:lnTo>
                  <a:pt x="0" y="3029"/>
                </a:lnTo>
                <a:lnTo>
                  <a:pt x="0" y="21600"/>
                </a:lnTo>
                <a:lnTo>
                  <a:pt x="21600" y="21600"/>
                </a:lnTo>
                <a:lnTo>
                  <a:pt x="21600" y="3029"/>
                </a:lnTo>
                <a:lnTo>
                  <a:pt x="21600" y="1644"/>
                </a:lnTo>
                <a:cubicBezTo>
                  <a:pt x="21600" y="736"/>
                  <a:pt x="20917" y="0"/>
                  <a:pt x="20074" y="0"/>
                </a:cubicBezTo>
                <a:close/>
              </a:path>
            </a:pathLst>
          </a:custGeom>
          <a:solidFill>
            <a:srgbClr val="FFFFFF"/>
          </a:solidFill>
        </p:spPr>
        <p:txBody>
          <a:bodyPr lIns="38100" tIns="38100" rIns="38100" bIns="38100" anchor="ctr"/>
          <a:lstStyle/>
          <a:p>
            <a:pPr algn="ctr" defTabSz="457200">
              <a:spcBef>
                <a:spcPts val="0"/>
              </a:spcBef>
              <a:defRPr spc="0" sz="3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0" name="Shape 50"/>
          <p:cNvSpPr/>
          <p:nvPr>
            <p:ph type="body" sz="quarter" idx="18"/>
          </p:nvPr>
        </p:nvSpPr>
        <p:spPr>
          <a:xfrm>
            <a:off x="1280878" y="2921863"/>
            <a:ext cx="535408" cy="5037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646" y="14309"/>
                </a:moveTo>
                <a:cubicBezTo>
                  <a:pt x="11566" y="14355"/>
                  <a:pt x="11486" y="14401"/>
                  <a:pt x="11407" y="14447"/>
                </a:cubicBezTo>
                <a:lnTo>
                  <a:pt x="11407" y="12184"/>
                </a:lnTo>
                <a:cubicBezTo>
                  <a:pt x="13439" y="12924"/>
                  <a:pt x="12662" y="13715"/>
                  <a:pt x="11646" y="14309"/>
                </a:cubicBezTo>
                <a:close/>
                <a:moveTo>
                  <a:pt x="11407" y="17954"/>
                </a:moveTo>
                <a:lnTo>
                  <a:pt x="11407" y="16580"/>
                </a:lnTo>
                <a:cubicBezTo>
                  <a:pt x="11810" y="16848"/>
                  <a:pt x="12017" y="17058"/>
                  <a:pt x="12017" y="17262"/>
                </a:cubicBezTo>
                <a:cubicBezTo>
                  <a:pt x="12017" y="17502"/>
                  <a:pt x="11768" y="17732"/>
                  <a:pt x="11407" y="17954"/>
                </a:cubicBezTo>
                <a:close/>
                <a:moveTo>
                  <a:pt x="9675" y="17262"/>
                </a:moveTo>
                <a:cubicBezTo>
                  <a:pt x="9675" y="17058"/>
                  <a:pt x="9882" y="16848"/>
                  <a:pt x="10285" y="16580"/>
                </a:cubicBezTo>
                <a:lnTo>
                  <a:pt x="10285" y="17954"/>
                </a:lnTo>
                <a:cubicBezTo>
                  <a:pt x="9924" y="17732"/>
                  <a:pt x="9675" y="17502"/>
                  <a:pt x="9675" y="17262"/>
                </a:cubicBezTo>
                <a:close/>
                <a:moveTo>
                  <a:pt x="10285" y="12184"/>
                </a:moveTo>
                <a:lnTo>
                  <a:pt x="10285" y="14447"/>
                </a:lnTo>
                <a:cubicBezTo>
                  <a:pt x="10206" y="14401"/>
                  <a:pt x="10126" y="14355"/>
                  <a:pt x="10046" y="14309"/>
                </a:cubicBezTo>
                <a:cubicBezTo>
                  <a:pt x="9030" y="13715"/>
                  <a:pt x="8253" y="12924"/>
                  <a:pt x="10285" y="12184"/>
                </a:cubicBezTo>
                <a:close/>
                <a:moveTo>
                  <a:pt x="18892" y="3610"/>
                </a:moveTo>
                <a:cubicBezTo>
                  <a:pt x="18135" y="2981"/>
                  <a:pt x="16788" y="465"/>
                  <a:pt x="14862" y="465"/>
                </a:cubicBezTo>
                <a:cubicBezTo>
                  <a:pt x="13719" y="465"/>
                  <a:pt x="12226" y="3016"/>
                  <a:pt x="11407" y="4604"/>
                </a:cubicBezTo>
                <a:lnTo>
                  <a:pt x="11407" y="2604"/>
                </a:lnTo>
                <a:cubicBezTo>
                  <a:pt x="11838" y="2382"/>
                  <a:pt x="12136" y="1914"/>
                  <a:pt x="12136" y="1371"/>
                </a:cubicBezTo>
                <a:cubicBezTo>
                  <a:pt x="12136" y="614"/>
                  <a:pt x="11559" y="0"/>
                  <a:pt x="10846" y="0"/>
                </a:cubicBezTo>
                <a:cubicBezTo>
                  <a:pt x="10133" y="0"/>
                  <a:pt x="9556" y="614"/>
                  <a:pt x="9556" y="1371"/>
                </a:cubicBezTo>
                <a:cubicBezTo>
                  <a:pt x="9556" y="1914"/>
                  <a:pt x="9854" y="2382"/>
                  <a:pt x="10285" y="2604"/>
                </a:cubicBezTo>
                <a:lnTo>
                  <a:pt x="10285" y="4784"/>
                </a:lnTo>
                <a:cubicBezTo>
                  <a:pt x="9490" y="3218"/>
                  <a:pt x="7925" y="465"/>
                  <a:pt x="6738" y="465"/>
                </a:cubicBezTo>
                <a:cubicBezTo>
                  <a:pt x="4812" y="465"/>
                  <a:pt x="3465" y="2981"/>
                  <a:pt x="2708" y="3610"/>
                </a:cubicBezTo>
                <a:cubicBezTo>
                  <a:pt x="1951" y="4239"/>
                  <a:pt x="963" y="4645"/>
                  <a:pt x="0" y="4603"/>
                </a:cubicBezTo>
                <a:cubicBezTo>
                  <a:pt x="232" y="5069"/>
                  <a:pt x="1244" y="6358"/>
                  <a:pt x="3634" y="6358"/>
                </a:cubicBezTo>
                <a:cubicBezTo>
                  <a:pt x="6024" y="6358"/>
                  <a:pt x="6727" y="4308"/>
                  <a:pt x="8121" y="5199"/>
                </a:cubicBezTo>
                <a:cubicBezTo>
                  <a:pt x="9200" y="5889"/>
                  <a:pt x="9847" y="6701"/>
                  <a:pt x="10285" y="6897"/>
                </a:cubicBezTo>
                <a:lnTo>
                  <a:pt x="10285" y="10580"/>
                </a:lnTo>
                <a:cubicBezTo>
                  <a:pt x="10185" y="10552"/>
                  <a:pt x="10085" y="10525"/>
                  <a:pt x="9981" y="10498"/>
                </a:cubicBezTo>
                <a:cubicBezTo>
                  <a:pt x="7457" y="9851"/>
                  <a:pt x="5625" y="9013"/>
                  <a:pt x="6925" y="7984"/>
                </a:cubicBezTo>
                <a:cubicBezTo>
                  <a:pt x="6925" y="7984"/>
                  <a:pt x="8821" y="8691"/>
                  <a:pt x="9309" y="7984"/>
                </a:cubicBezTo>
                <a:cubicBezTo>
                  <a:pt x="9925" y="7089"/>
                  <a:pt x="7738" y="5555"/>
                  <a:pt x="6336" y="6612"/>
                </a:cubicBezTo>
                <a:cubicBezTo>
                  <a:pt x="4933" y="7669"/>
                  <a:pt x="4746" y="9746"/>
                  <a:pt x="6709" y="10632"/>
                </a:cubicBezTo>
                <a:cubicBezTo>
                  <a:pt x="7587" y="11028"/>
                  <a:pt x="7804" y="11159"/>
                  <a:pt x="8973" y="11493"/>
                </a:cubicBezTo>
                <a:cubicBezTo>
                  <a:pt x="8045" y="11981"/>
                  <a:pt x="7503" y="12523"/>
                  <a:pt x="7503" y="13052"/>
                </a:cubicBezTo>
                <a:cubicBezTo>
                  <a:pt x="7503" y="13985"/>
                  <a:pt x="7858" y="14575"/>
                  <a:pt x="9507" y="15490"/>
                </a:cubicBezTo>
                <a:cubicBezTo>
                  <a:pt x="9539" y="15507"/>
                  <a:pt x="9569" y="15524"/>
                  <a:pt x="9601" y="15541"/>
                </a:cubicBezTo>
                <a:cubicBezTo>
                  <a:pt x="8919" y="16039"/>
                  <a:pt x="8461" y="16588"/>
                  <a:pt x="8461" y="17357"/>
                </a:cubicBezTo>
                <a:cubicBezTo>
                  <a:pt x="8461" y="18020"/>
                  <a:pt x="9127" y="18418"/>
                  <a:pt x="9912" y="18792"/>
                </a:cubicBezTo>
                <a:cubicBezTo>
                  <a:pt x="9377" y="19216"/>
                  <a:pt x="8966" y="19833"/>
                  <a:pt x="8906" y="20481"/>
                </a:cubicBezTo>
                <a:cubicBezTo>
                  <a:pt x="8857" y="21006"/>
                  <a:pt x="9224" y="21257"/>
                  <a:pt x="9224" y="21257"/>
                </a:cubicBezTo>
                <a:cubicBezTo>
                  <a:pt x="9224" y="21257"/>
                  <a:pt x="9145" y="20876"/>
                  <a:pt x="9463" y="20312"/>
                </a:cubicBezTo>
                <a:cubicBezTo>
                  <a:pt x="9637" y="20003"/>
                  <a:pt x="9933" y="19754"/>
                  <a:pt x="10285" y="19537"/>
                </a:cubicBezTo>
                <a:lnTo>
                  <a:pt x="10285" y="21004"/>
                </a:lnTo>
                <a:cubicBezTo>
                  <a:pt x="10285" y="21333"/>
                  <a:pt x="10536" y="21600"/>
                  <a:pt x="10846" y="21600"/>
                </a:cubicBezTo>
                <a:cubicBezTo>
                  <a:pt x="11156" y="21600"/>
                  <a:pt x="11407" y="21333"/>
                  <a:pt x="11407" y="21004"/>
                </a:cubicBezTo>
                <a:lnTo>
                  <a:pt x="11407" y="19537"/>
                </a:lnTo>
                <a:cubicBezTo>
                  <a:pt x="11759" y="19754"/>
                  <a:pt x="12055" y="20002"/>
                  <a:pt x="12229" y="20312"/>
                </a:cubicBezTo>
                <a:cubicBezTo>
                  <a:pt x="12547" y="20876"/>
                  <a:pt x="12468" y="21257"/>
                  <a:pt x="12468" y="21257"/>
                </a:cubicBezTo>
                <a:cubicBezTo>
                  <a:pt x="12468" y="21257"/>
                  <a:pt x="12835" y="21006"/>
                  <a:pt x="12786" y="20481"/>
                </a:cubicBezTo>
                <a:cubicBezTo>
                  <a:pt x="12726" y="19833"/>
                  <a:pt x="12315" y="19216"/>
                  <a:pt x="11780" y="18792"/>
                </a:cubicBezTo>
                <a:cubicBezTo>
                  <a:pt x="12564" y="18418"/>
                  <a:pt x="13231" y="18020"/>
                  <a:pt x="13231" y="17357"/>
                </a:cubicBezTo>
                <a:cubicBezTo>
                  <a:pt x="13231" y="16588"/>
                  <a:pt x="12773" y="16039"/>
                  <a:pt x="12092" y="15541"/>
                </a:cubicBezTo>
                <a:cubicBezTo>
                  <a:pt x="12123" y="15524"/>
                  <a:pt x="12153" y="15507"/>
                  <a:pt x="12185" y="15490"/>
                </a:cubicBezTo>
                <a:cubicBezTo>
                  <a:pt x="13833" y="14575"/>
                  <a:pt x="14189" y="13985"/>
                  <a:pt x="14189" y="13052"/>
                </a:cubicBezTo>
                <a:cubicBezTo>
                  <a:pt x="14189" y="12523"/>
                  <a:pt x="13647" y="11981"/>
                  <a:pt x="12719" y="11493"/>
                </a:cubicBezTo>
                <a:cubicBezTo>
                  <a:pt x="13888" y="11159"/>
                  <a:pt x="14105" y="11028"/>
                  <a:pt x="14982" y="10632"/>
                </a:cubicBezTo>
                <a:cubicBezTo>
                  <a:pt x="16946" y="9746"/>
                  <a:pt x="16759" y="7669"/>
                  <a:pt x="15356" y="6612"/>
                </a:cubicBezTo>
                <a:cubicBezTo>
                  <a:pt x="13954" y="5555"/>
                  <a:pt x="11766" y="7089"/>
                  <a:pt x="12383" y="7984"/>
                </a:cubicBezTo>
                <a:cubicBezTo>
                  <a:pt x="12871" y="8691"/>
                  <a:pt x="14767" y="7984"/>
                  <a:pt x="14767" y="7984"/>
                </a:cubicBezTo>
                <a:cubicBezTo>
                  <a:pt x="16067" y="9013"/>
                  <a:pt x="14235" y="9851"/>
                  <a:pt x="11710" y="10498"/>
                </a:cubicBezTo>
                <a:cubicBezTo>
                  <a:pt x="11607" y="10525"/>
                  <a:pt x="11507" y="10552"/>
                  <a:pt x="11407" y="10580"/>
                </a:cubicBezTo>
                <a:lnTo>
                  <a:pt x="11407" y="6849"/>
                </a:lnTo>
                <a:cubicBezTo>
                  <a:pt x="11843" y="6592"/>
                  <a:pt x="12473" y="5842"/>
                  <a:pt x="13479" y="5199"/>
                </a:cubicBezTo>
                <a:cubicBezTo>
                  <a:pt x="14873" y="4308"/>
                  <a:pt x="15576" y="6358"/>
                  <a:pt x="17966" y="6358"/>
                </a:cubicBezTo>
                <a:cubicBezTo>
                  <a:pt x="20356" y="6358"/>
                  <a:pt x="21368" y="5069"/>
                  <a:pt x="21600" y="4603"/>
                </a:cubicBezTo>
                <a:cubicBezTo>
                  <a:pt x="20637" y="4645"/>
                  <a:pt x="19649" y="4239"/>
                  <a:pt x="18892" y="3610"/>
                </a:cubicBezTo>
                <a:close/>
              </a:path>
            </a:pathLst>
          </a:custGeom>
          <a:solidFill>
            <a:srgbClr val="FFFFFF"/>
          </a:solidFill>
        </p:spPr>
        <p:txBody>
          <a:bodyPr lIns="38100" tIns="38100" rIns="38100" bIns="38100" anchor="ctr"/>
          <a:lstStyle/>
          <a:p>
            <a:pPr algn="ctr" defTabSz="457200">
              <a:spcBef>
                <a:spcPts val="0"/>
              </a:spcBef>
              <a:defRPr spc="0" sz="3000">
                <a:solidFill>
                  <a:srgbClr val="A7AAA9"/>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1" name="Shape 51"/>
          <p:cNvSpPr/>
          <p:nvPr>
            <p:ph type="body" sz="quarter" idx="19"/>
          </p:nvPr>
        </p:nvSpPr>
        <p:spPr>
          <a:xfrm>
            <a:off x="2312217" y="2955729"/>
            <a:ext cx="3810001" cy="1588898"/>
          </a:xfrm>
          <a:prstGeom prst="rect">
            <a:avLst/>
          </a:prstGeom>
        </p:spPr>
        <p:txBody>
          <a:bodyPr/>
          <a:lstStyle/>
          <a:p>
            <a:pPr/>
            <a:r>
              <a:t>Praesent commodo consectetur et posuere erat a ante dapibus facilisis in. Duis mollis, est non ligula, eget lacinia odio sem nec elit. Etiam porta sem malesuada magna euismod.</a:t>
            </a:r>
          </a:p>
        </p:txBody>
      </p:sp>
      <p:sp>
        <p:nvSpPr>
          <p:cNvPr id="52" name="Shape 52"/>
          <p:cNvSpPr/>
          <p:nvPr>
            <p:ph type="body" sz="quarter" idx="20"/>
          </p:nvPr>
        </p:nvSpPr>
        <p:spPr>
          <a:xfrm>
            <a:off x="2312217" y="2640362"/>
            <a:ext cx="3810001" cy="313235"/>
          </a:xfrm>
          <a:prstGeom prst="rect">
            <a:avLst/>
          </a:prstGeom>
        </p:spPr>
        <p:txBody>
          <a:bodyPr/>
          <a:lstStyle>
            <a:lvl1pPr>
              <a:defRPr cap="all">
                <a:solidFill>
                  <a:srgbClr val="35D3C7"/>
                </a:solidFill>
                <a:latin typeface="Avenir Medium"/>
                <a:ea typeface="Avenir Medium"/>
                <a:cs typeface="Avenir Medium"/>
                <a:sym typeface="Avenir Medium"/>
              </a:defRPr>
            </a:lvl1pPr>
          </a:lstStyle>
          <a:p>
            <a:pPr/>
            <a:r>
              <a:t>Risus Vehicula Porta</a:t>
            </a:r>
          </a:p>
        </p:txBody>
      </p:sp>
      <p:sp>
        <p:nvSpPr>
          <p:cNvPr id="53" name="Shape 53"/>
          <p:cNvSpPr/>
          <p:nvPr>
            <p:ph type="body" sz="quarter" idx="21"/>
          </p:nvPr>
        </p:nvSpPr>
        <p:spPr>
          <a:xfrm>
            <a:off x="2312217" y="5927529"/>
            <a:ext cx="3810001" cy="1588898"/>
          </a:xfrm>
          <a:prstGeom prst="rect">
            <a:avLst/>
          </a:prstGeom>
        </p:spPr>
        <p:txBody>
          <a:bodyPr/>
          <a:lstStyle/>
          <a:p>
            <a:pPr/>
            <a:r>
              <a:t>Maecenas sed diam eget risus varius blandit sit amet non. Fusce dapibus, tellus ac cursus, condimentum nibh, ut fermentum massa justo. Maecenas faucibus mollis interdum.</a:t>
            </a:r>
          </a:p>
        </p:txBody>
      </p:sp>
      <p:sp>
        <p:nvSpPr>
          <p:cNvPr id="54" name="Shape 54"/>
          <p:cNvSpPr/>
          <p:nvPr>
            <p:ph type="body" sz="quarter" idx="22"/>
          </p:nvPr>
        </p:nvSpPr>
        <p:spPr>
          <a:xfrm>
            <a:off x="2312217" y="5612162"/>
            <a:ext cx="3810001" cy="313235"/>
          </a:xfrm>
          <a:prstGeom prst="rect">
            <a:avLst/>
          </a:prstGeom>
        </p:spPr>
        <p:txBody>
          <a:bodyPr/>
          <a:lstStyle>
            <a:lvl1pPr>
              <a:defRPr cap="all">
                <a:solidFill>
                  <a:srgbClr val="35D3C7"/>
                </a:solidFill>
                <a:latin typeface="Avenir Medium"/>
                <a:ea typeface="Avenir Medium"/>
                <a:cs typeface="Avenir Medium"/>
                <a:sym typeface="Avenir Medium"/>
              </a:defRPr>
            </a:lvl1pPr>
          </a:lstStyle>
          <a:p>
            <a:pPr/>
            <a:r>
              <a:t>Vulputate Purus Tristique</a:t>
            </a:r>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Slide 4">
    <p:spTree>
      <p:nvGrpSpPr>
        <p:cNvPr id="1" name=""/>
        <p:cNvGrpSpPr/>
        <p:nvPr/>
      </p:nvGrpSpPr>
      <p:grpSpPr>
        <a:xfrm>
          <a:off x="0" y="0"/>
          <a:ext cx="0" cy="0"/>
          <a:chOff x="0" y="0"/>
          <a:chExt cx="0" cy="0"/>
        </a:xfrm>
      </p:grpSpPr>
      <p:sp>
        <p:nvSpPr>
          <p:cNvPr id="61" name="Shape 61"/>
          <p:cNvSpPr/>
          <p:nvPr>
            <p:ph type="body" sz="quarter" idx="13"/>
          </p:nvPr>
        </p:nvSpPr>
        <p:spPr>
          <a:xfrm>
            <a:off x="-1" y="505941"/>
            <a:ext cx="763986" cy="503800"/>
          </a:xfrm>
          <a:prstGeom prst="rect">
            <a:avLst/>
          </a:pr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62" name="Shape 62"/>
          <p:cNvSpPr/>
          <p:nvPr>
            <p:ph type="title"/>
          </p:nvPr>
        </p:nvSpPr>
        <p:spPr>
          <a:prstGeom prst="rect">
            <a:avLst/>
          </a:prstGeom>
        </p:spPr>
        <p:txBody>
          <a:bodyPr/>
          <a:lstStyle/>
          <a:p>
            <a:pPr/>
            <a:r>
              <a:t>Title Text</a:t>
            </a:r>
          </a:p>
        </p:txBody>
      </p:sp>
      <p:sp>
        <p:nvSpPr>
          <p:cNvPr id="63" name="Shape 63"/>
          <p:cNvSpPr/>
          <p:nvPr>
            <p:ph type="sldNum" sz="quarter" idx="2"/>
          </p:nvPr>
        </p:nvSpPr>
        <p:spPr>
          <a:prstGeom prst="rect">
            <a:avLst/>
          </a:prstGeom>
        </p:spPr>
        <p:txBody>
          <a:bodyPr/>
          <a:lstStyle/>
          <a:p>
            <a:pPr/>
            <a:fld id="{86CB4B4D-7CA3-9044-876B-883B54F8677D}" type="slidenum"/>
          </a:p>
        </p:txBody>
      </p:sp>
      <p:sp>
        <p:nvSpPr>
          <p:cNvPr id="64" name="Shape 64"/>
          <p:cNvSpPr/>
          <p:nvPr>
            <p:ph type="body" sz="quarter" idx="14"/>
          </p:nvPr>
        </p:nvSpPr>
        <p:spPr>
          <a:xfrm>
            <a:off x="5232400" y="4094447"/>
            <a:ext cx="2540001" cy="21997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21600" y="10800"/>
                </a:lnTo>
                <a:lnTo>
                  <a:pt x="16200" y="21600"/>
                </a:lnTo>
                <a:lnTo>
                  <a:pt x="5400" y="21600"/>
                </a:lnTo>
                <a:lnTo>
                  <a:pt x="0" y="10800"/>
                </a:lnTo>
                <a:lnTo>
                  <a:pt x="5400" y="0"/>
                </a:lnTo>
                <a:close/>
              </a:path>
            </a:pathLst>
          </a:custGeom>
          <a:ln w="25400">
            <a:solidFill>
              <a:srgbClr val="9342D6"/>
            </a:solidFill>
          </a:ln>
        </p:spPr>
        <p:txBody>
          <a:bodyPr anchor="ct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65" name="Shape 65"/>
          <p:cNvSpPr/>
          <p:nvPr>
            <p:ph type="body" sz="quarter" idx="15"/>
          </p:nvPr>
        </p:nvSpPr>
        <p:spPr>
          <a:xfrm>
            <a:off x="5232400" y="1920142"/>
            <a:ext cx="2540001" cy="21997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21600" y="10800"/>
                </a:lnTo>
                <a:lnTo>
                  <a:pt x="16200" y="21600"/>
                </a:lnTo>
                <a:lnTo>
                  <a:pt x="5400" y="21600"/>
                </a:lnTo>
                <a:lnTo>
                  <a:pt x="0" y="10800"/>
                </a:lnTo>
                <a:lnTo>
                  <a:pt x="5400" y="0"/>
                </a:lnTo>
                <a:close/>
              </a:path>
            </a:pathLst>
          </a:cu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66" name="Shape 66"/>
          <p:cNvSpPr/>
          <p:nvPr>
            <p:ph type="body" sz="quarter" idx="16"/>
          </p:nvPr>
        </p:nvSpPr>
        <p:spPr>
          <a:xfrm>
            <a:off x="5232400" y="6268752"/>
            <a:ext cx="2540001" cy="21997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21600" y="10800"/>
                </a:lnTo>
                <a:lnTo>
                  <a:pt x="16200" y="21600"/>
                </a:lnTo>
                <a:lnTo>
                  <a:pt x="5400" y="21600"/>
                </a:lnTo>
                <a:lnTo>
                  <a:pt x="0" y="10800"/>
                </a:lnTo>
                <a:lnTo>
                  <a:pt x="5400" y="0"/>
                </a:lnTo>
                <a:close/>
              </a:path>
            </a:pathLst>
          </a:cu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67" name="Shape 67"/>
          <p:cNvSpPr/>
          <p:nvPr>
            <p:ph type="body" sz="quarter" idx="17"/>
          </p:nvPr>
        </p:nvSpPr>
        <p:spPr>
          <a:xfrm flipV="1">
            <a:off x="3990578" y="5182724"/>
            <a:ext cx="1716554" cy="1"/>
          </a:xfrm>
          <a:prstGeom prst="line">
            <a:avLst/>
          </a:prstGeom>
          <a:ln w="25400">
            <a:solidFill>
              <a:srgbClr val="9342D6"/>
            </a:solidFill>
          </a:ln>
        </p:spPr>
        <p:txBody>
          <a:bodyPr anchor="ctr"/>
          <a:lstStyle/>
          <a:p>
            <a:pPr algn="ctr">
              <a:spcBef>
                <a:spcPts val="1000"/>
              </a:spcBef>
              <a:defRPr spc="0" sz="2300">
                <a:solidFill>
                  <a:srgbClr val="FFFFFF"/>
                </a:solidFill>
                <a:latin typeface="Avenir Next"/>
                <a:ea typeface="Avenir Next"/>
                <a:cs typeface="Avenir Next"/>
                <a:sym typeface="Avenir Next"/>
              </a:defRPr>
            </a:pPr>
          </a:p>
        </p:txBody>
      </p:sp>
      <p:sp>
        <p:nvSpPr>
          <p:cNvPr id="68" name="Shape 68"/>
          <p:cNvSpPr/>
          <p:nvPr>
            <p:ph type="body" sz="quarter" idx="18"/>
          </p:nvPr>
        </p:nvSpPr>
        <p:spPr>
          <a:xfrm flipV="1">
            <a:off x="7737475" y="5182724"/>
            <a:ext cx="1716554" cy="1"/>
          </a:xfrm>
          <a:prstGeom prst="line">
            <a:avLst/>
          </a:prstGeom>
          <a:ln w="25400">
            <a:solidFill>
              <a:srgbClr val="9342D6"/>
            </a:solidFill>
          </a:ln>
        </p:spPr>
        <p:txBody>
          <a:bodyPr anchor="ctr"/>
          <a:lstStyle/>
          <a:p>
            <a:pPr algn="ctr">
              <a:spcBef>
                <a:spcPts val="1000"/>
              </a:spcBef>
              <a:defRPr spc="0" sz="2300">
                <a:solidFill>
                  <a:srgbClr val="FFFFFF"/>
                </a:solidFill>
                <a:latin typeface="Avenir Next"/>
                <a:ea typeface="Avenir Next"/>
                <a:cs typeface="Avenir Next"/>
                <a:sym typeface="Avenir Next"/>
              </a:defRPr>
            </a:pPr>
          </a:p>
        </p:txBody>
      </p:sp>
      <p:sp>
        <p:nvSpPr>
          <p:cNvPr id="69" name="Shape 69"/>
          <p:cNvSpPr/>
          <p:nvPr>
            <p:ph type="body" sz="quarter" idx="19"/>
          </p:nvPr>
        </p:nvSpPr>
        <p:spPr>
          <a:xfrm>
            <a:off x="1473200" y="4081747"/>
            <a:ext cx="2540001" cy="21997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21600" y="10800"/>
                </a:lnTo>
                <a:lnTo>
                  <a:pt x="16200" y="21600"/>
                </a:lnTo>
                <a:lnTo>
                  <a:pt x="5400" y="21600"/>
                </a:lnTo>
                <a:lnTo>
                  <a:pt x="0" y="10800"/>
                </a:lnTo>
                <a:lnTo>
                  <a:pt x="5400" y="0"/>
                </a:lnTo>
                <a:close/>
              </a:path>
            </a:pathLst>
          </a:cu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70" name="Shape 70"/>
          <p:cNvSpPr/>
          <p:nvPr>
            <p:ph type="body" sz="quarter" idx="20"/>
          </p:nvPr>
        </p:nvSpPr>
        <p:spPr>
          <a:xfrm>
            <a:off x="8986113" y="4081747"/>
            <a:ext cx="2540001" cy="21997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21600" y="10800"/>
                </a:lnTo>
                <a:lnTo>
                  <a:pt x="16200" y="21600"/>
                </a:lnTo>
                <a:lnTo>
                  <a:pt x="5400" y="21600"/>
                </a:lnTo>
                <a:lnTo>
                  <a:pt x="0" y="10800"/>
                </a:lnTo>
                <a:lnTo>
                  <a:pt x="5400" y="0"/>
                </a:lnTo>
                <a:close/>
              </a:path>
            </a:pathLst>
          </a:cu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71" name="Shape 71"/>
          <p:cNvSpPr/>
          <p:nvPr>
            <p:ph type="body" sz="quarter" idx="21"/>
          </p:nvPr>
        </p:nvSpPr>
        <p:spPr>
          <a:xfrm>
            <a:off x="4610100" y="4637779"/>
            <a:ext cx="1270001" cy="10998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21600" y="10800"/>
                </a:lnTo>
                <a:lnTo>
                  <a:pt x="16200" y="21600"/>
                </a:lnTo>
                <a:lnTo>
                  <a:pt x="5400" y="21600"/>
                </a:lnTo>
                <a:lnTo>
                  <a:pt x="0" y="10800"/>
                </a:lnTo>
                <a:lnTo>
                  <a:pt x="5400" y="0"/>
                </a:lnTo>
                <a:close/>
              </a:path>
            </a:pathLst>
          </a:custGeom>
          <a:solidFill>
            <a:srgbClr val="9342D6"/>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72" name="Shape 72"/>
          <p:cNvSpPr/>
          <p:nvPr>
            <p:ph type="body" sz="quarter" idx="22"/>
          </p:nvPr>
        </p:nvSpPr>
        <p:spPr>
          <a:xfrm>
            <a:off x="7127875" y="4637779"/>
            <a:ext cx="1270001" cy="10998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21600" y="10800"/>
                </a:lnTo>
                <a:lnTo>
                  <a:pt x="16200" y="21600"/>
                </a:lnTo>
                <a:lnTo>
                  <a:pt x="5400" y="21600"/>
                </a:lnTo>
                <a:lnTo>
                  <a:pt x="0" y="10800"/>
                </a:lnTo>
                <a:lnTo>
                  <a:pt x="5400" y="0"/>
                </a:lnTo>
                <a:close/>
              </a:path>
            </a:pathLst>
          </a:custGeom>
          <a:solidFill>
            <a:srgbClr val="9342D6"/>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73" name="Shape 73"/>
          <p:cNvSpPr/>
          <p:nvPr>
            <p:ph type="body" sz="quarter" idx="23"/>
          </p:nvPr>
        </p:nvSpPr>
        <p:spPr>
          <a:xfrm>
            <a:off x="6147155" y="4876800"/>
            <a:ext cx="710490" cy="635000"/>
          </a:xfrm>
          <a:custGeom>
            <a:avLst/>
            <a:gdLst/>
            <a:ahLst/>
            <a:cxnLst>
              <a:cxn ang="0">
                <a:pos x="wd2" y="hd2"/>
              </a:cxn>
              <a:cxn ang="5400000">
                <a:pos x="wd2" y="hd2"/>
              </a:cxn>
              <a:cxn ang="10800000">
                <a:pos x="wd2" y="hd2"/>
              </a:cxn>
              <a:cxn ang="16200000">
                <a:pos x="wd2" y="hd2"/>
              </a:cxn>
            </a:cxnLst>
            <a:rect l="0" t="0" r="r" b="b"/>
            <a:pathLst>
              <a:path w="21600" h="21484" fill="norm" stroke="1"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a:solidFill>
            <a:srgbClr val="E4E6E8"/>
          </a:solidFill>
        </p:spPr>
        <p:txBody>
          <a:bodyPr anchor="ct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74" name="Shape 74"/>
          <p:cNvSpPr/>
          <p:nvPr>
            <p:ph type="body" sz="quarter" idx="24"/>
          </p:nvPr>
        </p:nvSpPr>
        <p:spPr>
          <a:xfrm>
            <a:off x="6206728" y="6476385"/>
            <a:ext cx="591345" cy="552950"/>
          </a:xfrm>
          <a:custGeom>
            <a:avLst/>
            <a:gdLst/>
            <a:ahLst/>
            <a:cxnLst>
              <a:cxn ang="0">
                <a:pos x="wd2" y="hd2"/>
              </a:cxn>
              <a:cxn ang="5400000">
                <a:pos x="wd2" y="hd2"/>
              </a:cxn>
              <a:cxn ang="10800000">
                <a:pos x="wd2" y="hd2"/>
              </a:cxn>
              <a:cxn ang="16200000">
                <a:pos x="wd2" y="hd2"/>
              </a:cxn>
            </a:cxnLst>
            <a:rect l="0" t="0" r="r" b="b"/>
            <a:pathLst>
              <a:path w="21596" h="21600" fill="norm" stroke="1" extrusionOk="0">
                <a:moveTo>
                  <a:pt x="21548" y="11347"/>
                </a:moveTo>
                <a:cubicBezTo>
                  <a:pt x="21515" y="11747"/>
                  <a:pt x="21443" y="12550"/>
                  <a:pt x="21355" y="12941"/>
                </a:cubicBezTo>
                <a:cubicBezTo>
                  <a:pt x="21280" y="13270"/>
                  <a:pt x="21037" y="13901"/>
                  <a:pt x="20915" y="14216"/>
                </a:cubicBezTo>
                <a:cubicBezTo>
                  <a:pt x="20786" y="14548"/>
                  <a:pt x="20512" y="15210"/>
                  <a:pt x="20342" y="15523"/>
                </a:cubicBezTo>
                <a:cubicBezTo>
                  <a:pt x="20196" y="15799"/>
                  <a:pt x="19854" y="16318"/>
                  <a:pt x="19671" y="16569"/>
                </a:cubicBezTo>
                <a:cubicBezTo>
                  <a:pt x="19458" y="16865"/>
                  <a:pt x="18998" y="17423"/>
                  <a:pt x="18761" y="17693"/>
                </a:cubicBezTo>
                <a:cubicBezTo>
                  <a:pt x="18501" y="17993"/>
                  <a:pt x="17979" y="18584"/>
                  <a:pt x="17684" y="18842"/>
                </a:cubicBezTo>
                <a:cubicBezTo>
                  <a:pt x="17368" y="19122"/>
                  <a:pt x="16680" y="19611"/>
                  <a:pt x="16320" y="19824"/>
                </a:cubicBezTo>
                <a:cubicBezTo>
                  <a:pt x="16043" y="19988"/>
                  <a:pt x="15455" y="20253"/>
                  <a:pt x="15159" y="20374"/>
                </a:cubicBezTo>
                <a:cubicBezTo>
                  <a:pt x="14870" y="20495"/>
                  <a:pt x="14287" y="20722"/>
                  <a:pt x="13985" y="20794"/>
                </a:cubicBezTo>
                <a:cubicBezTo>
                  <a:pt x="13700" y="20865"/>
                  <a:pt x="13114" y="20929"/>
                  <a:pt x="12820" y="20952"/>
                </a:cubicBezTo>
                <a:cubicBezTo>
                  <a:pt x="12518" y="20973"/>
                  <a:pt x="11910" y="20992"/>
                  <a:pt x="11605" y="20969"/>
                </a:cubicBezTo>
                <a:cubicBezTo>
                  <a:pt x="11357" y="20947"/>
                  <a:pt x="10861" y="20877"/>
                  <a:pt x="10620" y="20815"/>
                </a:cubicBezTo>
                <a:cubicBezTo>
                  <a:pt x="10367" y="20751"/>
                  <a:pt x="9879" y="20567"/>
                  <a:pt x="9637" y="20469"/>
                </a:cubicBezTo>
                <a:cubicBezTo>
                  <a:pt x="9304" y="20331"/>
                  <a:pt x="7838" y="19765"/>
                  <a:pt x="7072" y="18807"/>
                </a:cubicBezTo>
                <a:cubicBezTo>
                  <a:pt x="6307" y="17848"/>
                  <a:pt x="6237" y="17424"/>
                  <a:pt x="5980" y="17189"/>
                </a:cubicBezTo>
                <a:cubicBezTo>
                  <a:pt x="5723" y="16954"/>
                  <a:pt x="5852" y="17780"/>
                  <a:pt x="5781" y="18034"/>
                </a:cubicBezTo>
                <a:cubicBezTo>
                  <a:pt x="5709" y="18287"/>
                  <a:pt x="5502" y="18397"/>
                  <a:pt x="5377" y="18425"/>
                </a:cubicBezTo>
                <a:cubicBezTo>
                  <a:pt x="5289" y="18443"/>
                  <a:pt x="5114" y="18462"/>
                  <a:pt x="5027" y="18459"/>
                </a:cubicBezTo>
                <a:cubicBezTo>
                  <a:pt x="4871" y="18456"/>
                  <a:pt x="4557" y="18419"/>
                  <a:pt x="4411" y="18361"/>
                </a:cubicBezTo>
                <a:cubicBezTo>
                  <a:pt x="4320" y="18327"/>
                  <a:pt x="4162" y="18194"/>
                  <a:pt x="4081" y="18134"/>
                </a:cubicBezTo>
                <a:cubicBezTo>
                  <a:pt x="3996" y="18074"/>
                  <a:pt x="3830" y="17935"/>
                  <a:pt x="3742" y="17877"/>
                </a:cubicBezTo>
                <a:cubicBezTo>
                  <a:pt x="3690" y="17843"/>
                  <a:pt x="3582" y="17757"/>
                  <a:pt x="3518" y="17746"/>
                </a:cubicBezTo>
                <a:cubicBezTo>
                  <a:pt x="3465" y="17737"/>
                  <a:pt x="3353" y="17763"/>
                  <a:pt x="3301" y="17786"/>
                </a:cubicBezTo>
                <a:cubicBezTo>
                  <a:pt x="3220" y="17823"/>
                  <a:pt x="3069" y="17935"/>
                  <a:pt x="3012" y="18005"/>
                </a:cubicBezTo>
                <a:cubicBezTo>
                  <a:pt x="2858" y="18198"/>
                  <a:pt x="2676" y="18673"/>
                  <a:pt x="2588" y="18908"/>
                </a:cubicBezTo>
                <a:cubicBezTo>
                  <a:pt x="2535" y="19047"/>
                  <a:pt x="2460" y="19338"/>
                  <a:pt x="2427" y="19485"/>
                </a:cubicBezTo>
                <a:cubicBezTo>
                  <a:pt x="2388" y="19669"/>
                  <a:pt x="2336" y="20046"/>
                  <a:pt x="2311" y="20235"/>
                </a:cubicBezTo>
                <a:cubicBezTo>
                  <a:pt x="2279" y="20463"/>
                  <a:pt x="2225" y="20923"/>
                  <a:pt x="2202" y="21154"/>
                </a:cubicBezTo>
                <a:cubicBezTo>
                  <a:pt x="2190" y="21258"/>
                  <a:pt x="2164" y="21573"/>
                  <a:pt x="2164" y="21573"/>
                </a:cubicBezTo>
                <a:lnTo>
                  <a:pt x="0" y="21600"/>
                </a:lnTo>
                <a:cubicBezTo>
                  <a:pt x="0" y="21600"/>
                  <a:pt x="21" y="20989"/>
                  <a:pt x="40" y="20785"/>
                </a:cubicBezTo>
                <a:cubicBezTo>
                  <a:pt x="58" y="20569"/>
                  <a:pt x="119" y="20138"/>
                  <a:pt x="156" y="19927"/>
                </a:cubicBezTo>
                <a:cubicBezTo>
                  <a:pt x="216" y="19576"/>
                  <a:pt x="357" y="18882"/>
                  <a:pt x="447" y="18542"/>
                </a:cubicBezTo>
                <a:cubicBezTo>
                  <a:pt x="487" y="18388"/>
                  <a:pt x="587" y="18091"/>
                  <a:pt x="637" y="17941"/>
                </a:cubicBezTo>
                <a:cubicBezTo>
                  <a:pt x="700" y="17745"/>
                  <a:pt x="827" y="17361"/>
                  <a:pt x="907" y="17175"/>
                </a:cubicBezTo>
                <a:cubicBezTo>
                  <a:pt x="993" y="16975"/>
                  <a:pt x="1183" y="16583"/>
                  <a:pt x="1297" y="16401"/>
                </a:cubicBezTo>
                <a:cubicBezTo>
                  <a:pt x="1407" y="16222"/>
                  <a:pt x="1659" y="15891"/>
                  <a:pt x="1800" y="15734"/>
                </a:cubicBezTo>
                <a:cubicBezTo>
                  <a:pt x="1910" y="15615"/>
                  <a:pt x="2157" y="15386"/>
                  <a:pt x="2290" y="15290"/>
                </a:cubicBezTo>
                <a:cubicBezTo>
                  <a:pt x="2429" y="15189"/>
                  <a:pt x="2732" y="15022"/>
                  <a:pt x="2887" y="14953"/>
                </a:cubicBezTo>
                <a:cubicBezTo>
                  <a:pt x="2997" y="14904"/>
                  <a:pt x="3226" y="14812"/>
                  <a:pt x="3345" y="14800"/>
                </a:cubicBezTo>
                <a:cubicBezTo>
                  <a:pt x="3496" y="14781"/>
                  <a:pt x="3800" y="14826"/>
                  <a:pt x="3947" y="14865"/>
                </a:cubicBezTo>
                <a:cubicBezTo>
                  <a:pt x="4120" y="14910"/>
                  <a:pt x="4442" y="15076"/>
                  <a:pt x="4607" y="15149"/>
                </a:cubicBezTo>
                <a:cubicBezTo>
                  <a:pt x="4743" y="15208"/>
                  <a:pt x="5028" y="15313"/>
                  <a:pt x="5154" y="15394"/>
                </a:cubicBezTo>
                <a:cubicBezTo>
                  <a:pt x="5257" y="15461"/>
                  <a:pt x="5428" y="15648"/>
                  <a:pt x="5527" y="15725"/>
                </a:cubicBezTo>
                <a:cubicBezTo>
                  <a:pt x="5608" y="15789"/>
                  <a:pt x="5767" y="15931"/>
                  <a:pt x="5865" y="15953"/>
                </a:cubicBezTo>
                <a:cubicBezTo>
                  <a:pt x="5940" y="15970"/>
                  <a:pt x="6109" y="15912"/>
                  <a:pt x="6173" y="15906"/>
                </a:cubicBezTo>
                <a:cubicBezTo>
                  <a:pt x="6234" y="15897"/>
                  <a:pt x="6590" y="15700"/>
                  <a:pt x="6734" y="15651"/>
                </a:cubicBezTo>
                <a:cubicBezTo>
                  <a:pt x="6913" y="15590"/>
                  <a:pt x="7287" y="15534"/>
                  <a:pt x="7474" y="15523"/>
                </a:cubicBezTo>
                <a:cubicBezTo>
                  <a:pt x="7619" y="15511"/>
                  <a:pt x="7908" y="15538"/>
                  <a:pt x="8053" y="15544"/>
                </a:cubicBezTo>
                <a:cubicBezTo>
                  <a:pt x="8176" y="15547"/>
                  <a:pt x="8421" y="15544"/>
                  <a:pt x="8542" y="15553"/>
                </a:cubicBezTo>
                <a:cubicBezTo>
                  <a:pt x="8676" y="15563"/>
                  <a:pt x="8941" y="15601"/>
                  <a:pt x="9074" y="15615"/>
                </a:cubicBezTo>
                <a:cubicBezTo>
                  <a:pt x="9192" y="15624"/>
                  <a:pt x="10147" y="15346"/>
                  <a:pt x="10638" y="15026"/>
                </a:cubicBezTo>
                <a:cubicBezTo>
                  <a:pt x="11129" y="14707"/>
                  <a:pt x="11886" y="13922"/>
                  <a:pt x="12159" y="13610"/>
                </a:cubicBezTo>
                <a:cubicBezTo>
                  <a:pt x="12431" y="13299"/>
                  <a:pt x="12758" y="12121"/>
                  <a:pt x="12836" y="11676"/>
                </a:cubicBezTo>
                <a:cubicBezTo>
                  <a:pt x="12880" y="11419"/>
                  <a:pt x="13120" y="10466"/>
                  <a:pt x="13148" y="10207"/>
                </a:cubicBezTo>
                <a:cubicBezTo>
                  <a:pt x="13152" y="10166"/>
                  <a:pt x="13152" y="9591"/>
                  <a:pt x="13120" y="9455"/>
                </a:cubicBezTo>
                <a:cubicBezTo>
                  <a:pt x="13088" y="9318"/>
                  <a:pt x="12935" y="8928"/>
                  <a:pt x="12887" y="8799"/>
                </a:cubicBezTo>
                <a:cubicBezTo>
                  <a:pt x="12810" y="8583"/>
                  <a:pt x="12658" y="8154"/>
                  <a:pt x="12591" y="7934"/>
                </a:cubicBezTo>
                <a:cubicBezTo>
                  <a:pt x="12538" y="7765"/>
                  <a:pt x="12300" y="7167"/>
                  <a:pt x="12450" y="7082"/>
                </a:cubicBezTo>
                <a:cubicBezTo>
                  <a:pt x="13264" y="6623"/>
                  <a:pt x="13907" y="5684"/>
                  <a:pt x="13384" y="5904"/>
                </a:cubicBezTo>
                <a:cubicBezTo>
                  <a:pt x="12861" y="6123"/>
                  <a:pt x="12355" y="6090"/>
                  <a:pt x="11948" y="6102"/>
                </a:cubicBezTo>
                <a:cubicBezTo>
                  <a:pt x="11750" y="6007"/>
                  <a:pt x="11446" y="5933"/>
                  <a:pt x="11446" y="5933"/>
                </a:cubicBezTo>
                <a:lnTo>
                  <a:pt x="10715" y="5465"/>
                </a:lnTo>
                <a:lnTo>
                  <a:pt x="10333" y="5035"/>
                </a:lnTo>
                <a:lnTo>
                  <a:pt x="9907" y="4548"/>
                </a:lnTo>
                <a:lnTo>
                  <a:pt x="9430" y="3770"/>
                </a:lnTo>
                <a:lnTo>
                  <a:pt x="8987" y="2887"/>
                </a:lnTo>
                <a:lnTo>
                  <a:pt x="8841" y="2277"/>
                </a:lnTo>
                <a:lnTo>
                  <a:pt x="8709" y="1689"/>
                </a:lnTo>
                <a:lnTo>
                  <a:pt x="8654" y="1128"/>
                </a:lnTo>
                <a:lnTo>
                  <a:pt x="8627" y="592"/>
                </a:lnTo>
                <a:lnTo>
                  <a:pt x="8600" y="23"/>
                </a:lnTo>
                <a:lnTo>
                  <a:pt x="10303" y="0"/>
                </a:lnTo>
                <a:lnTo>
                  <a:pt x="10410" y="846"/>
                </a:lnTo>
                <a:lnTo>
                  <a:pt x="10531" y="1523"/>
                </a:lnTo>
                <a:lnTo>
                  <a:pt x="10720" y="2222"/>
                </a:lnTo>
                <a:lnTo>
                  <a:pt x="10978" y="2875"/>
                </a:lnTo>
                <a:lnTo>
                  <a:pt x="11248" y="3276"/>
                </a:lnTo>
                <a:lnTo>
                  <a:pt x="11669" y="3653"/>
                </a:lnTo>
                <a:cubicBezTo>
                  <a:pt x="11669" y="3653"/>
                  <a:pt x="12066" y="3802"/>
                  <a:pt x="12203" y="3800"/>
                </a:cubicBezTo>
                <a:cubicBezTo>
                  <a:pt x="12329" y="3800"/>
                  <a:pt x="12568" y="3714"/>
                  <a:pt x="12684" y="3662"/>
                </a:cubicBezTo>
                <a:cubicBezTo>
                  <a:pt x="12875" y="3574"/>
                  <a:pt x="13225" y="3328"/>
                  <a:pt x="13397" y="3204"/>
                </a:cubicBezTo>
                <a:cubicBezTo>
                  <a:pt x="13611" y="3052"/>
                  <a:pt x="14004" y="2697"/>
                  <a:pt x="14221" y="2551"/>
                </a:cubicBezTo>
                <a:cubicBezTo>
                  <a:pt x="14394" y="2438"/>
                  <a:pt x="14752" y="2244"/>
                  <a:pt x="14937" y="2161"/>
                </a:cubicBezTo>
                <a:cubicBezTo>
                  <a:pt x="15083" y="2096"/>
                  <a:pt x="15384" y="1980"/>
                  <a:pt x="15542" y="1952"/>
                </a:cubicBezTo>
                <a:cubicBezTo>
                  <a:pt x="15868" y="1894"/>
                  <a:pt x="16542" y="1888"/>
                  <a:pt x="16868" y="1943"/>
                </a:cubicBezTo>
                <a:cubicBezTo>
                  <a:pt x="17049" y="1971"/>
                  <a:pt x="17397" y="2106"/>
                  <a:pt x="17562" y="2187"/>
                </a:cubicBezTo>
                <a:cubicBezTo>
                  <a:pt x="17802" y="2305"/>
                  <a:pt x="18251" y="2597"/>
                  <a:pt x="18463" y="2768"/>
                </a:cubicBezTo>
                <a:cubicBezTo>
                  <a:pt x="18761" y="3005"/>
                  <a:pt x="19307" y="3552"/>
                  <a:pt x="19564" y="3843"/>
                </a:cubicBezTo>
                <a:cubicBezTo>
                  <a:pt x="19749" y="4052"/>
                  <a:pt x="20099" y="4494"/>
                  <a:pt x="20246" y="4738"/>
                </a:cubicBezTo>
                <a:cubicBezTo>
                  <a:pt x="20420" y="5035"/>
                  <a:pt x="20688" y="5679"/>
                  <a:pt x="20819" y="6001"/>
                </a:cubicBezTo>
                <a:cubicBezTo>
                  <a:pt x="20943" y="6313"/>
                  <a:pt x="21183" y="6945"/>
                  <a:pt x="21270" y="7271"/>
                </a:cubicBezTo>
                <a:cubicBezTo>
                  <a:pt x="21344" y="7541"/>
                  <a:pt x="21436" y="8085"/>
                  <a:pt x="21472" y="8359"/>
                </a:cubicBezTo>
                <a:cubicBezTo>
                  <a:pt x="21525" y="8767"/>
                  <a:pt x="21587" y="9587"/>
                  <a:pt x="21595" y="9996"/>
                </a:cubicBezTo>
                <a:cubicBezTo>
                  <a:pt x="21600" y="10334"/>
                  <a:pt x="21574" y="11008"/>
                  <a:pt x="21548" y="11347"/>
                </a:cubicBezTo>
                <a:close/>
              </a:path>
            </a:pathLst>
          </a:custGeom>
          <a:solidFill>
            <a:srgbClr val="FFFFFF"/>
          </a:solidFill>
        </p:spPr>
        <p:txBody>
          <a:bodyPr lIns="38100" tIns="38100" rIns="38100" bIns="38100" anchor="ct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75" name="Shape 75"/>
          <p:cNvSpPr/>
          <p:nvPr>
            <p:ph type="body" sz="quarter" idx="25"/>
          </p:nvPr>
        </p:nvSpPr>
        <p:spPr>
          <a:xfrm>
            <a:off x="10053012" y="4326818"/>
            <a:ext cx="380802" cy="611023"/>
          </a:xfrm>
          <a:custGeom>
            <a:avLst/>
            <a:gdLst/>
            <a:ahLst/>
            <a:cxnLst>
              <a:cxn ang="0">
                <a:pos x="wd2" y="hd2"/>
              </a:cxn>
              <a:cxn ang="5400000">
                <a:pos x="wd2" y="hd2"/>
              </a:cxn>
              <a:cxn ang="10800000">
                <a:pos x="wd2" y="hd2"/>
              </a:cxn>
              <a:cxn ang="16200000">
                <a:pos x="wd2" y="hd2"/>
              </a:cxn>
            </a:cxnLst>
            <a:rect l="0" t="0" r="r" b="b"/>
            <a:pathLst>
              <a:path w="21600" h="21526" fill="norm" stroke="1" extrusionOk="0">
                <a:moveTo>
                  <a:pt x="21442" y="18044"/>
                </a:moveTo>
                <a:cubicBezTo>
                  <a:pt x="21391" y="18319"/>
                  <a:pt x="21180" y="19241"/>
                  <a:pt x="20977" y="19638"/>
                </a:cubicBezTo>
                <a:cubicBezTo>
                  <a:pt x="20580" y="20429"/>
                  <a:pt x="20218" y="20915"/>
                  <a:pt x="19871" y="21128"/>
                </a:cubicBezTo>
                <a:cubicBezTo>
                  <a:pt x="19573" y="21312"/>
                  <a:pt x="18748" y="21443"/>
                  <a:pt x="18739" y="21446"/>
                </a:cubicBezTo>
                <a:cubicBezTo>
                  <a:pt x="18531" y="21478"/>
                  <a:pt x="18120" y="21498"/>
                  <a:pt x="17761" y="21510"/>
                </a:cubicBezTo>
                <a:cubicBezTo>
                  <a:pt x="17402" y="21522"/>
                  <a:pt x="17095" y="21526"/>
                  <a:pt x="17095" y="21526"/>
                </a:cubicBezTo>
                <a:cubicBezTo>
                  <a:pt x="16361" y="21524"/>
                  <a:pt x="15703" y="21526"/>
                  <a:pt x="14813" y="21422"/>
                </a:cubicBezTo>
                <a:cubicBezTo>
                  <a:pt x="13924" y="21319"/>
                  <a:pt x="11604" y="21020"/>
                  <a:pt x="11295" y="20950"/>
                </a:cubicBezTo>
                <a:cubicBezTo>
                  <a:pt x="10678" y="20810"/>
                  <a:pt x="9498" y="20518"/>
                  <a:pt x="8921" y="20342"/>
                </a:cubicBezTo>
                <a:cubicBezTo>
                  <a:pt x="8588" y="20242"/>
                  <a:pt x="6645" y="19513"/>
                  <a:pt x="6355" y="19392"/>
                </a:cubicBezTo>
                <a:cubicBezTo>
                  <a:pt x="5937" y="19217"/>
                  <a:pt x="3946" y="18221"/>
                  <a:pt x="3702" y="18063"/>
                </a:cubicBezTo>
                <a:cubicBezTo>
                  <a:pt x="3413" y="17877"/>
                  <a:pt x="2107" y="16894"/>
                  <a:pt x="1970" y="16765"/>
                </a:cubicBezTo>
                <a:cubicBezTo>
                  <a:pt x="1731" y="16536"/>
                  <a:pt x="1338" y="16056"/>
                  <a:pt x="1150" y="15803"/>
                </a:cubicBezTo>
                <a:cubicBezTo>
                  <a:pt x="1053" y="15673"/>
                  <a:pt x="546" y="14900"/>
                  <a:pt x="486" y="14765"/>
                </a:cubicBezTo>
                <a:cubicBezTo>
                  <a:pt x="383" y="14542"/>
                  <a:pt x="177" y="14054"/>
                  <a:pt x="119" y="13794"/>
                </a:cubicBezTo>
                <a:cubicBezTo>
                  <a:pt x="56" y="13523"/>
                  <a:pt x="0" y="13019"/>
                  <a:pt x="0" y="12754"/>
                </a:cubicBezTo>
                <a:cubicBezTo>
                  <a:pt x="0" y="12430"/>
                  <a:pt x="66" y="11851"/>
                  <a:pt x="115" y="11506"/>
                </a:cubicBezTo>
                <a:cubicBezTo>
                  <a:pt x="163" y="11161"/>
                  <a:pt x="507" y="10512"/>
                  <a:pt x="858" y="9912"/>
                </a:cubicBezTo>
                <a:cubicBezTo>
                  <a:pt x="1209" y="9311"/>
                  <a:pt x="1672" y="8482"/>
                  <a:pt x="1825" y="8090"/>
                </a:cubicBezTo>
                <a:cubicBezTo>
                  <a:pt x="1978" y="7698"/>
                  <a:pt x="2108" y="6393"/>
                  <a:pt x="2129" y="6308"/>
                </a:cubicBezTo>
                <a:cubicBezTo>
                  <a:pt x="2146" y="6233"/>
                  <a:pt x="2169" y="6126"/>
                  <a:pt x="2191" y="6015"/>
                </a:cubicBezTo>
                <a:cubicBezTo>
                  <a:pt x="2228" y="5835"/>
                  <a:pt x="2736" y="4113"/>
                  <a:pt x="2763" y="4031"/>
                </a:cubicBezTo>
                <a:cubicBezTo>
                  <a:pt x="2816" y="3854"/>
                  <a:pt x="2981" y="3172"/>
                  <a:pt x="3195" y="3033"/>
                </a:cubicBezTo>
                <a:cubicBezTo>
                  <a:pt x="3409" y="2894"/>
                  <a:pt x="3979" y="2937"/>
                  <a:pt x="4150" y="2947"/>
                </a:cubicBezTo>
                <a:cubicBezTo>
                  <a:pt x="4328" y="2959"/>
                  <a:pt x="5419" y="3168"/>
                  <a:pt x="5950" y="3648"/>
                </a:cubicBezTo>
                <a:cubicBezTo>
                  <a:pt x="6445" y="4095"/>
                  <a:pt x="8034" y="4775"/>
                  <a:pt x="8409" y="4504"/>
                </a:cubicBezTo>
                <a:cubicBezTo>
                  <a:pt x="8783" y="4234"/>
                  <a:pt x="7964" y="3873"/>
                  <a:pt x="7329" y="3108"/>
                </a:cubicBezTo>
                <a:cubicBezTo>
                  <a:pt x="6845" y="2525"/>
                  <a:pt x="6834" y="2068"/>
                  <a:pt x="6625" y="1785"/>
                </a:cubicBezTo>
                <a:cubicBezTo>
                  <a:pt x="6416" y="1503"/>
                  <a:pt x="5999" y="1019"/>
                  <a:pt x="5981" y="995"/>
                </a:cubicBezTo>
                <a:cubicBezTo>
                  <a:pt x="5956" y="967"/>
                  <a:pt x="5940" y="943"/>
                  <a:pt x="5931" y="921"/>
                </a:cubicBezTo>
                <a:cubicBezTo>
                  <a:pt x="5922" y="898"/>
                  <a:pt x="5921" y="879"/>
                  <a:pt x="5927" y="860"/>
                </a:cubicBezTo>
                <a:cubicBezTo>
                  <a:pt x="5990" y="649"/>
                  <a:pt x="6470" y="392"/>
                  <a:pt x="6671" y="291"/>
                </a:cubicBezTo>
                <a:cubicBezTo>
                  <a:pt x="6825" y="214"/>
                  <a:pt x="7179" y="95"/>
                  <a:pt x="7386" y="61"/>
                </a:cubicBezTo>
                <a:cubicBezTo>
                  <a:pt x="7524" y="38"/>
                  <a:pt x="7733" y="13"/>
                  <a:pt x="7911" y="13"/>
                </a:cubicBezTo>
                <a:cubicBezTo>
                  <a:pt x="8049" y="13"/>
                  <a:pt x="8153" y="30"/>
                  <a:pt x="8232" y="57"/>
                </a:cubicBezTo>
                <a:cubicBezTo>
                  <a:pt x="8274" y="73"/>
                  <a:pt x="8336" y="191"/>
                  <a:pt x="8389" y="305"/>
                </a:cubicBezTo>
                <a:cubicBezTo>
                  <a:pt x="8442" y="420"/>
                  <a:pt x="8485" y="531"/>
                  <a:pt x="8489" y="534"/>
                </a:cubicBezTo>
                <a:cubicBezTo>
                  <a:pt x="8673" y="1223"/>
                  <a:pt x="8840" y="1622"/>
                  <a:pt x="9308" y="2084"/>
                </a:cubicBezTo>
                <a:cubicBezTo>
                  <a:pt x="10376" y="3137"/>
                  <a:pt x="11837" y="3382"/>
                  <a:pt x="10987" y="2493"/>
                </a:cubicBezTo>
                <a:cubicBezTo>
                  <a:pt x="10434" y="1915"/>
                  <a:pt x="9987" y="1310"/>
                  <a:pt x="9818" y="799"/>
                </a:cubicBezTo>
                <a:cubicBezTo>
                  <a:pt x="9832" y="738"/>
                  <a:pt x="9355" y="111"/>
                  <a:pt x="9946" y="18"/>
                </a:cubicBezTo>
                <a:cubicBezTo>
                  <a:pt x="10537" y="-74"/>
                  <a:pt x="10947" y="206"/>
                  <a:pt x="11063" y="317"/>
                </a:cubicBezTo>
                <a:cubicBezTo>
                  <a:pt x="11085" y="291"/>
                  <a:pt x="11115" y="265"/>
                  <a:pt x="11154" y="247"/>
                </a:cubicBezTo>
                <a:cubicBezTo>
                  <a:pt x="11302" y="178"/>
                  <a:pt x="11692" y="133"/>
                  <a:pt x="11919" y="170"/>
                </a:cubicBezTo>
                <a:cubicBezTo>
                  <a:pt x="12146" y="206"/>
                  <a:pt x="12532" y="373"/>
                  <a:pt x="12640" y="511"/>
                </a:cubicBezTo>
                <a:cubicBezTo>
                  <a:pt x="12733" y="625"/>
                  <a:pt x="12696" y="783"/>
                  <a:pt x="12658" y="948"/>
                </a:cubicBezTo>
                <a:cubicBezTo>
                  <a:pt x="12636" y="1046"/>
                  <a:pt x="12602" y="1181"/>
                  <a:pt x="12629" y="1241"/>
                </a:cubicBezTo>
                <a:lnTo>
                  <a:pt x="12640" y="1245"/>
                </a:lnTo>
                <a:cubicBezTo>
                  <a:pt x="12645" y="1247"/>
                  <a:pt x="12650" y="1248"/>
                  <a:pt x="12658" y="1250"/>
                </a:cubicBezTo>
                <a:cubicBezTo>
                  <a:pt x="12743" y="1274"/>
                  <a:pt x="13145" y="1279"/>
                  <a:pt x="13708" y="1395"/>
                </a:cubicBezTo>
                <a:cubicBezTo>
                  <a:pt x="14270" y="1511"/>
                  <a:pt x="14928" y="1843"/>
                  <a:pt x="15013" y="1882"/>
                </a:cubicBezTo>
                <a:cubicBezTo>
                  <a:pt x="15218" y="1973"/>
                  <a:pt x="15445" y="2079"/>
                  <a:pt x="15575" y="2154"/>
                </a:cubicBezTo>
                <a:cubicBezTo>
                  <a:pt x="15637" y="2191"/>
                  <a:pt x="15781" y="2294"/>
                  <a:pt x="15914" y="2392"/>
                </a:cubicBezTo>
                <a:cubicBezTo>
                  <a:pt x="16047" y="2489"/>
                  <a:pt x="16169" y="2581"/>
                  <a:pt x="16188" y="2595"/>
                </a:cubicBezTo>
                <a:cubicBezTo>
                  <a:pt x="16345" y="2709"/>
                  <a:pt x="16677" y="2977"/>
                  <a:pt x="16737" y="3088"/>
                </a:cubicBezTo>
                <a:cubicBezTo>
                  <a:pt x="16796" y="3200"/>
                  <a:pt x="16580" y="4085"/>
                  <a:pt x="16001" y="4346"/>
                </a:cubicBezTo>
                <a:cubicBezTo>
                  <a:pt x="14951" y="4821"/>
                  <a:pt x="17212" y="5168"/>
                  <a:pt x="17706" y="3615"/>
                </a:cubicBezTo>
                <a:cubicBezTo>
                  <a:pt x="17787" y="3651"/>
                  <a:pt x="18228" y="3918"/>
                  <a:pt x="18438" y="4188"/>
                </a:cubicBezTo>
                <a:cubicBezTo>
                  <a:pt x="18647" y="4458"/>
                  <a:pt x="18654" y="4621"/>
                  <a:pt x="18705" y="5110"/>
                </a:cubicBezTo>
                <a:cubicBezTo>
                  <a:pt x="18756" y="5599"/>
                  <a:pt x="18446" y="6119"/>
                  <a:pt x="18254" y="6308"/>
                </a:cubicBezTo>
                <a:cubicBezTo>
                  <a:pt x="18063" y="6497"/>
                  <a:pt x="17339" y="6772"/>
                  <a:pt x="17285" y="6851"/>
                </a:cubicBezTo>
                <a:cubicBezTo>
                  <a:pt x="17257" y="6890"/>
                  <a:pt x="17051" y="7172"/>
                  <a:pt x="16923" y="7507"/>
                </a:cubicBezTo>
                <a:cubicBezTo>
                  <a:pt x="16796" y="7842"/>
                  <a:pt x="16993" y="8471"/>
                  <a:pt x="17175" y="8606"/>
                </a:cubicBezTo>
                <a:cubicBezTo>
                  <a:pt x="17357" y="8742"/>
                  <a:pt x="18270" y="9398"/>
                  <a:pt x="18864" y="10121"/>
                </a:cubicBezTo>
                <a:cubicBezTo>
                  <a:pt x="19457" y="10845"/>
                  <a:pt x="20070" y="11984"/>
                  <a:pt x="20361" y="12674"/>
                </a:cubicBezTo>
                <a:cubicBezTo>
                  <a:pt x="20653" y="13364"/>
                  <a:pt x="21426" y="15265"/>
                  <a:pt x="21442" y="15356"/>
                </a:cubicBezTo>
                <a:cubicBezTo>
                  <a:pt x="21500" y="15754"/>
                  <a:pt x="21600" y="16452"/>
                  <a:pt x="21600" y="16599"/>
                </a:cubicBezTo>
                <a:cubicBezTo>
                  <a:pt x="21600" y="17002"/>
                  <a:pt x="21492" y="17769"/>
                  <a:pt x="21442" y="18044"/>
                </a:cubicBezTo>
                <a:close/>
              </a:path>
            </a:pathLst>
          </a:custGeom>
          <a:solidFill>
            <a:srgbClr val="FFFFFF"/>
          </a:solidFill>
        </p:spPr>
        <p:txBody>
          <a:bodyPr lIns="38100" tIns="38100" rIns="38100" bIns="38100" anchor="ct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76" name="Shape 76"/>
          <p:cNvSpPr/>
          <p:nvPr>
            <p:ph type="body" sz="quarter" idx="26"/>
          </p:nvPr>
        </p:nvSpPr>
        <p:spPr>
          <a:xfrm>
            <a:off x="2452626" y="4326818"/>
            <a:ext cx="600198" cy="546586"/>
          </a:xfrm>
          <a:custGeom>
            <a:avLst/>
            <a:gdLst/>
            <a:ahLst/>
            <a:cxnLst>
              <a:cxn ang="0">
                <a:pos x="wd2" y="hd2"/>
              </a:cxn>
              <a:cxn ang="5400000">
                <a:pos x="wd2" y="hd2"/>
              </a:cxn>
              <a:cxn ang="10800000">
                <a:pos x="wd2" y="hd2"/>
              </a:cxn>
              <a:cxn ang="16200000">
                <a:pos x="wd2" y="hd2"/>
              </a:cxn>
            </a:cxnLst>
            <a:rect l="0" t="0" r="r" b="b"/>
            <a:pathLst>
              <a:path w="21483" h="21595" fill="norm" stroke="1" extrusionOk="0">
                <a:moveTo>
                  <a:pt x="21462" y="18122"/>
                </a:moveTo>
                <a:cubicBezTo>
                  <a:pt x="21457" y="18010"/>
                  <a:pt x="21453" y="17908"/>
                  <a:pt x="21451" y="17818"/>
                </a:cubicBezTo>
                <a:cubicBezTo>
                  <a:pt x="21434" y="17190"/>
                  <a:pt x="21245" y="16086"/>
                  <a:pt x="21107" y="15279"/>
                </a:cubicBezTo>
                <a:cubicBezTo>
                  <a:pt x="21073" y="15086"/>
                  <a:pt x="21044" y="14910"/>
                  <a:pt x="21019" y="14763"/>
                </a:cubicBezTo>
                <a:lnTo>
                  <a:pt x="21018" y="14750"/>
                </a:lnTo>
                <a:cubicBezTo>
                  <a:pt x="20898" y="14013"/>
                  <a:pt x="20675" y="12641"/>
                  <a:pt x="20501" y="11952"/>
                </a:cubicBezTo>
                <a:cubicBezTo>
                  <a:pt x="20447" y="11735"/>
                  <a:pt x="20338" y="11414"/>
                  <a:pt x="20232" y="11102"/>
                </a:cubicBezTo>
                <a:cubicBezTo>
                  <a:pt x="20151" y="10863"/>
                  <a:pt x="20074" y="10636"/>
                  <a:pt x="20029" y="10477"/>
                </a:cubicBezTo>
                <a:cubicBezTo>
                  <a:pt x="19981" y="10310"/>
                  <a:pt x="19926" y="10069"/>
                  <a:pt x="19869" y="9815"/>
                </a:cubicBezTo>
                <a:cubicBezTo>
                  <a:pt x="19780" y="9421"/>
                  <a:pt x="19688" y="9014"/>
                  <a:pt x="19596" y="8760"/>
                </a:cubicBezTo>
                <a:cubicBezTo>
                  <a:pt x="19381" y="8167"/>
                  <a:pt x="18820" y="7053"/>
                  <a:pt x="18513" y="6510"/>
                </a:cubicBezTo>
                <a:cubicBezTo>
                  <a:pt x="18110" y="5798"/>
                  <a:pt x="17207" y="4441"/>
                  <a:pt x="16701" y="3746"/>
                </a:cubicBezTo>
                <a:cubicBezTo>
                  <a:pt x="16648" y="3674"/>
                  <a:pt x="16588" y="3589"/>
                  <a:pt x="16523" y="3499"/>
                </a:cubicBezTo>
                <a:cubicBezTo>
                  <a:pt x="16130" y="2959"/>
                  <a:pt x="15536" y="2187"/>
                  <a:pt x="15132" y="1825"/>
                </a:cubicBezTo>
                <a:cubicBezTo>
                  <a:pt x="14874" y="1594"/>
                  <a:pt x="14346" y="1199"/>
                  <a:pt x="13999" y="1139"/>
                </a:cubicBezTo>
                <a:cubicBezTo>
                  <a:pt x="13711" y="1090"/>
                  <a:pt x="13133" y="1173"/>
                  <a:pt x="12894" y="1404"/>
                </a:cubicBezTo>
                <a:cubicBezTo>
                  <a:pt x="12578" y="1708"/>
                  <a:pt x="12419" y="2557"/>
                  <a:pt x="12320" y="3066"/>
                </a:cubicBezTo>
                <a:lnTo>
                  <a:pt x="12300" y="3179"/>
                </a:lnTo>
                <a:cubicBezTo>
                  <a:pt x="12216" y="3620"/>
                  <a:pt x="12207" y="4268"/>
                  <a:pt x="12197" y="4953"/>
                </a:cubicBezTo>
                <a:cubicBezTo>
                  <a:pt x="12187" y="5637"/>
                  <a:pt x="12177" y="6344"/>
                  <a:pt x="12086" y="6783"/>
                </a:cubicBezTo>
                <a:cubicBezTo>
                  <a:pt x="12083" y="6792"/>
                  <a:pt x="12081" y="6800"/>
                  <a:pt x="12079" y="6808"/>
                </a:cubicBezTo>
                <a:cubicBezTo>
                  <a:pt x="12076" y="6817"/>
                  <a:pt x="12074" y="6825"/>
                  <a:pt x="12071" y="6834"/>
                </a:cubicBezTo>
                <a:lnTo>
                  <a:pt x="11470" y="6580"/>
                </a:lnTo>
                <a:lnTo>
                  <a:pt x="11470" y="362"/>
                </a:lnTo>
                <a:lnTo>
                  <a:pt x="11424" y="327"/>
                </a:lnTo>
                <a:cubicBezTo>
                  <a:pt x="11352" y="273"/>
                  <a:pt x="10982" y="0"/>
                  <a:pt x="10763" y="0"/>
                </a:cubicBezTo>
                <a:cubicBezTo>
                  <a:pt x="10543" y="0"/>
                  <a:pt x="10173" y="273"/>
                  <a:pt x="10101" y="327"/>
                </a:cubicBezTo>
                <a:lnTo>
                  <a:pt x="10055" y="362"/>
                </a:lnTo>
                <a:lnTo>
                  <a:pt x="10055" y="6960"/>
                </a:lnTo>
                <a:lnTo>
                  <a:pt x="9513" y="7128"/>
                </a:lnTo>
                <a:cubicBezTo>
                  <a:pt x="9462" y="6997"/>
                  <a:pt x="9418" y="6874"/>
                  <a:pt x="9397" y="6783"/>
                </a:cubicBezTo>
                <a:cubicBezTo>
                  <a:pt x="9276" y="6286"/>
                  <a:pt x="9237" y="5611"/>
                  <a:pt x="9285" y="4953"/>
                </a:cubicBezTo>
                <a:cubicBezTo>
                  <a:pt x="9387" y="3538"/>
                  <a:pt x="9448" y="2077"/>
                  <a:pt x="8588" y="1404"/>
                </a:cubicBezTo>
                <a:cubicBezTo>
                  <a:pt x="8315" y="1190"/>
                  <a:pt x="7799" y="1110"/>
                  <a:pt x="7483" y="1139"/>
                </a:cubicBezTo>
                <a:cubicBezTo>
                  <a:pt x="6915" y="1193"/>
                  <a:pt x="6387" y="1458"/>
                  <a:pt x="5924" y="1825"/>
                </a:cubicBezTo>
                <a:cubicBezTo>
                  <a:pt x="4497" y="2953"/>
                  <a:pt x="3837" y="4837"/>
                  <a:pt x="2969" y="6510"/>
                </a:cubicBezTo>
                <a:cubicBezTo>
                  <a:pt x="2664" y="7099"/>
                  <a:pt x="2116" y="8132"/>
                  <a:pt x="1887" y="8760"/>
                </a:cubicBezTo>
                <a:cubicBezTo>
                  <a:pt x="1794" y="9015"/>
                  <a:pt x="1702" y="9421"/>
                  <a:pt x="1614" y="9815"/>
                </a:cubicBezTo>
                <a:cubicBezTo>
                  <a:pt x="1556" y="10069"/>
                  <a:pt x="1502" y="10310"/>
                  <a:pt x="1454" y="10477"/>
                </a:cubicBezTo>
                <a:cubicBezTo>
                  <a:pt x="1408" y="10636"/>
                  <a:pt x="1331" y="10863"/>
                  <a:pt x="1250" y="11102"/>
                </a:cubicBezTo>
                <a:cubicBezTo>
                  <a:pt x="1144" y="11414"/>
                  <a:pt x="1035" y="11736"/>
                  <a:pt x="981" y="11952"/>
                </a:cubicBezTo>
                <a:cubicBezTo>
                  <a:pt x="807" y="12642"/>
                  <a:pt x="584" y="14013"/>
                  <a:pt x="465" y="14750"/>
                </a:cubicBezTo>
                <a:lnTo>
                  <a:pt x="462" y="14763"/>
                </a:lnTo>
                <a:cubicBezTo>
                  <a:pt x="439" y="14910"/>
                  <a:pt x="409" y="15086"/>
                  <a:pt x="376" y="15279"/>
                </a:cubicBezTo>
                <a:cubicBezTo>
                  <a:pt x="237" y="16086"/>
                  <a:pt x="48" y="17190"/>
                  <a:pt x="31" y="17818"/>
                </a:cubicBezTo>
                <a:cubicBezTo>
                  <a:pt x="29" y="17908"/>
                  <a:pt x="25" y="18010"/>
                  <a:pt x="21" y="18122"/>
                </a:cubicBezTo>
                <a:cubicBezTo>
                  <a:pt x="-11" y="18980"/>
                  <a:pt x="-59" y="20276"/>
                  <a:pt x="310" y="20833"/>
                </a:cubicBezTo>
                <a:cubicBezTo>
                  <a:pt x="574" y="21233"/>
                  <a:pt x="1453" y="21570"/>
                  <a:pt x="1894" y="21594"/>
                </a:cubicBezTo>
                <a:cubicBezTo>
                  <a:pt x="1911" y="21594"/>
                  <a:pt x="1928" y="21595"/>
                  <a:pt x="1945" y="21595"/>
                </a:cubicBezTo>
                <a:cubicBezTo>
                  <a:pt x="2540" y="21600"/>
                  <a:pt x="3584" y="21077"/>
                  <a:pt x="4092" y="20824"/>
                </a:cubicBezTo>
                <a:cubicBezTo>
                  <a:pt x="4285" y="20728"/>
                  <a:pt x="4528" y="20545"/>
                  <a:pt x="4787" y="20352"/>
                </a:cubicBezTo>
                <a:cubicBezTo>
                  <a:pt x="5106" y="20113"/>
                  <a:pt x="5437" y="19867"/>
                  <a:pt x="5670" y="19784"/>
                </a:cubicBezTo>
                <a:cubicBezTo>
                  <a:pt x="5857" y="19718"/>
                  <a:pt x="6179" y="19710"/>
                  <a:pt x="6490" y="19703"/>
                </a:cubicBezTo>
                <a:cubicBezTo>
                  <a:pt x="6765" y="19696"/>
                  <a:pt x="7026" y="19690"/>
                  <a:pt x="7208" y="19644"/>
                </a:cubicBezTo>
                <a:cubicBezTo>
                  <a:pt x="7614" y="19544"/>
                  <a:pt x="8339" y="19332"/>
                  <a:pt x="8630" y="19049"/>
                </a:cubicBezTo>
                <a:cubicBezTo>
                  <a:pt x="9024" y="18665"/>
                  <a:pt x="9441" y="17588"/>
                  <a:pt x="9564" y="17093"/>
                </a:cubicBezTo>
                <a:cubicBezTo>
                  <a:pt x="9595" y="16970"/>
                  <a:pt x="9591" y="16802"/>
                  <a:pt x="9587" y="16622"/>
                </a:cubicBezTo>
                <a:cubicBezTo>
                  <a:pt x="9583" y="16456"/>
                  <a:pt x="9579" y="16284"/>
                  <a:pt x="9606" y="16191"/>
                </a:cubicBezTo>
                <a:lnTo>
                  <a:pt x="10211" y="13004"/>
                </a:lnTo>
                <a:lnTo>
                  <a:pt x="10213" y="12980"/>
                </a:lnTo>
                <a:cubicBezTo>
                  <a:pt x="10214" y="12771"/>
                  <a:pt x="10207" y="12523"/>
                  <a:pt x="10197" y="12265"/>
                </a:cubicBezTo>
                <a:cubicBezTo>
                  <a:pt x="10173" y="11662"/>
                  <a:pt x="10134" y="10952"/>
                  <a:pt x="10212" y="10482"/>
                </a:cubicBezTo>
                <a:cubicBezTo>
                  <a:pt x="10232" y="10359"/>
                  <a:pt x="10290" y="10188"/>
                  <a:pt x="10346" y="10022"/>
                </a:cubicBezTo>
                <a:cubicBezTo>
                  <a:pt x="10419" y="9804"/>
                  <a:pt x="10489" y="9582"/>
                  <a:pt x="10514" y="9378"/>
                </a:cubicBezTo>
                <a:cubicBezTo>
                  <a:pt x="10536" y="9193"/>
                  <a:pt x="10526" y="9005"/>
                  <a:pt x="10552" y="8821"/>
                </a:cubicBezTo>
                <a:cubicBezTo>
                  <a:pt x="10575" y="8655"/>
                  <a:pt x="10627" y="8495"/>
                  <a:pt x="10706" y="8351"/>
                </a:cubicBezTo>
                <a:cubicBezTo>
                  <a:pt x="11044" y="8304"/>
                  <a:pt x="11361" y="8547"/>
                  <a:pt x="11437" y="8915"/>
                </a:cubicBezTo>
                <a:cubicBezTo>
                  <a:pt x="11471" y="9076"/>
                  <a:pt x="11450" y="9239"/>
                  <a:pt x="11395" y="9378"/>
                </a:cubicBezTo>
                <a:cubicBezTo>
                  <a:pt x="11312" y="9589"/>
                  <a:pt x="11138" y="9780"/>
                  <a:pt x="11136" y="10022"/>
                </a:cubicBezTo>
                <a:cubicBezTo>
                  <a:pt x="11135" y="10190"/>
                  <a:pt x="11222" y="10340"/>
                  <a:pt x="11270" y="10482"/>
                </a:cubicBezTo>
                <a:cubicBezTo>
                  <a:pt x="11437" y="10977"/>
                  <a:pt x="11330" y="11659"/>
                  <a:pt x="11285" y="12265"/>
                </a:cubicBezTo>
                <a:cubicBezTo>
                  <a:pt x="11267" y="12519"/>
                  <a:pt x="11262" y="12765"/>
                  <a:pt x="11269" y="12980"/>
                </a:cubicBezTo>
                <a:lnTo>
                  <a:pt x="11873" y="16179"/>
                </a:lnTo>
                <a:lnTo>
                  <a:pt x="11876" y="16191"/>
                </a:lnTo>
                <a:cubicBezTo>
                  <a:pt x="11903" y="16284"/>
                  <a:pt x="11899" y="16456"/>
                  <a:pt x="11895" y="16622"/>
                </a:cubicBezTo>
                <a:cubicBezTo>
                  <a:pt x="11891" y="16802"/>
                  <a:pt x="11887" y="16970"/>
                  <a:pt x="11918" y="17093"/>
                </a:cubicBezTo>
                <a:cubicBezTo>
                  <a:pt x="12040" y="17588"/>
                  <a:pt x="12457" y="18665"/>
                  <a:pt x="12852" y="19049"/>
                </a:cubicBezTo>
                <a:cubicBezTo>
                  <a:pt x="13143" y="19332"/>
                  <a:pt x="13868" y="19544"/>
                  <a:pt x="14274" y="19644"/>
                </a:cubicBezTo>
                <a:cubicBezTo>
                  <a:pt x="14457" y="19690"/>
                  <a:pt x="14716" y="19696"/>
                  <a:pt x="14992" y="19703"/>
                </a:cubicBezTo>
                <a:cubicBezTo>
                  <a:pt x="15303" y="19710"/>
                  <a:pt x="15625" y="19718"/>
                  <a:pt x="15812" y="19784"/>
                </a:cubicBezTo>
                <a:cubicBezTo>
                  <a:pt x="16045" y="19866"/>
                  <a:pt x="16376" y="20114"/>
                  <a:pt x="16694" y="20352"/>
                </a:cubicBezTo>
                <a:cubicBezTo>
                  <a:pt x="16953" y="20546"/>
                  <a:pt x="17198" y="20727"/>
                  <a:pt x="17396" y="20826"/>
                </a:cubicBezTo>
                <a:cubicBezTo>
                  <a:pt x="17898" y="21076"/>
                  <a:pt x="18942" y="21600"/>
                  <a:pt x="19537" y="21595"/>
                </a:cubicBezTo>
                <a:cubicBezTo>
                  <a:pt x="19554" y="21595"/>
                  <a:pt x="19571" y="21594"/>
                  <a:pt x="19588" y="21594"/>
                </a:cubicBezTo>
                <a:cubicBezTo>
                  <a:pt x="20030" y="21570"/>
                  <a:pt x="20907" y="21233"/>
                  <a:pt x="21172" y="20833"/>
                </a:cubicBezTo>
                <a:cubicBezTo>
                  <a:pt x="21541" y="20276"/>
                  <a:pt x="21493" y="18980"/>
                  <a:pt x="21462" y="18122"/>
                </a:cubicBezTo>
                <a:close/>
              </a:path>
            </a:pathLst>
          </a:custGeom>
          <a:solidFill>
            <a:srgbClr val="FFFFFF"/>
          </a:solidFill>
        </p:spPr>
        <p:txBody>
          <a:bodyPr lIns="38100" tIns="38100" rIns="38100" bIns="38100" anchor="ct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77" name="Shape 77"/>
          <p:cNvSpPr/>
          <p:nvPr>
            <p:ph type="body" sz="quarter" idx="27"/>
          </p:nvPr>
        </p:nvSpPr>
        <p:spPr>
          <a:xfrm>
            <a:off x="6197848" y="2198153"/>
            <a:ext cx="600225" cy="529200"/>
          </a:xfrm>
          <a:custGeom>
            <a:avLst/>
            <a:gdLst/>
            <a:ahLst/>
            <a:cxnLst>
              <a:cxn ang="0">
                <a:pos x="wd2" y="hd2"/>
              </a:cxn>
              <a:cxn ang="5400000">
                <a:pos x="wd2" y="hd2"/>
              </a:cxn>
              <a:cxn ang="10800000">
                <a:pos x="wd2" y="hd2"/>
              </a:cxn>
              <a:cxn ang="16200000">
                <a:pos x="wd2" y="hd2"/>
              </a:cxn>
            </a:cxnLst>
            <a:rect l="0" t="0" r="r" b="b"/>
            <a:pathLst>
              <a:path w="20564" h="21543" fill="norm" stroke="1" extrusionOk="0">
                <a:moveTo>
                  <a:pt x="13432" y="21543"/>
                </a:moveTo>
                <a:lnTo>
                  <a:pt x="15798" y="20604"/>
                </a:lnTo>
                <a:lnTo>
                  <a:pt x="14132" y="17146"/>
                </a:lnTo>
                <a:cubicBezTo>
                  <a:pt x="14132" y="17146"/>
                  <a:pt x="16013" y="17925"/>
                  <a:pt x="18220" y="16385"/>
                </a:cubicBezTo>
                <a:cubicBezTo>
                  <a:pt x="20426" y="14845"/>
                  <a:pt x="20167" y="12958"/>
                  <a:pt x="20097" y="12459"/>
                </a:cubicBezTo>
                <a:cubicBezTo>
                  <a:pt x="20064" y="12228"/>
                  <a:pt x="20129" y="10920"/>
                  <a:pt x="19744" y="11096"/>
                </a:cubicBezTo>
                <a:cubicBezTo>
                  <a:pt x="19340" y="11281"/>
                  <a:pt x="19069" y="11072"/>
                  <a:pt x="18624" y="11051"/>
                </a:cubicBezTo>
                <a:cubicBezTo>
                  <a:pt x="17937" y="11019"/>
                  <a:pt x="17796" y="11291"/>
                  <a:pt x="17796" y="11291"/>
                </a:cubicBezTo>
                <a:cubicBezTo>
                  <a:pt x="17796" y="11291"/>
                  <a:pt x="17835" y="10555"/>
                  <a:pt x="19330" y="10555"/>
                </a:cubicBezTo>
                <a:cubicBezTo>
                  <a:pt x="20137" y="10555"/>
                  <a:pt x="20624" y="9033"/>
                  <a:pt x="20558" y="7875"/>
                </a:cubicBezTo>
                <a:cubicBezTo>
                  <a:pt x="20506" y="6970"/>
                  <a:pt x="20122" y="5564"/>
                  <a:pt x="18845" y="4219"/>
                </a:cubicBezTo>
                <a:cubicBezTo>
                  <a:pt x="17861" y="3182"/>
                  <a:pt x="17704" y="5260"/>
                  <a:pt x="16660" y="5353"/>
                </a:cubicBezTo>
                <a:cubicBezTo>
                  <a:pt x="17365" y="4920"/>
                  <a:pt x="17696" y="2821"/>
                  <a:pt x="16656" y="2044"/>
                </a:cubicBezTo>
                <a:cubicBezTo>
                  <a:pt x="15616" y="1267"/>
                  <a:pt x="14782" y="223"/>
                  <a:pt x="13432" y="83"/>
                </a:cubicBezTo>
                <a:cubicBezTo>
                  <a:pt x="12082" y="-57"/>
                  <a:pt x="9898" y="-45"/>
                  <a:pt x="8834" y="315"/>
                </a:cubicBezTo>
                <a:cubicBezTo>
                  <a:pt x="8127" y="554"/>
                  <a:pt x="7536" y="1254"/>
                  <a:pt x="7408" y="1991"/>
                </a:cubicBezTo>
                <a:cubicBezTo>
                  <a:pt x="7344" y="2362"/>
                  <a:pt x="7779" y="2898"/>
                  <a:pt x="7613" y="3079"/>
                </a:cubicBezTo>
                <a:cubicBezTo>
                  <a:pt x="7448" y="3260"/>
                  <a:pt x="6764" y="2733"/>
                  <a:pt x="6665" y="2314"/>
                </a:cubicBezTo>
                <a:cubicBezTo>
                  <a:pt x="6515" y="1679"/>
                  <a:pt x="6753" y="1169"/>
                  <a:pt x="6007" y="1204"/>
                </a:cubicBezTo>
                <a:cubicBezTo>
                  <a:pt x="4838" y="1260"/>
                  <a:pt x="4086" y="2641"/>
                  <a:pt x="3044" y="3068"/>
                </a:cubicBezTo>
                <a:cubicBezTo>
                  <a:pt x="2001" y="3495"/>
                  <a:pt x="1112" y="4726"/>
                  <a:pt x="878" y="6282"/>
                </a:cubicBezTo>
                <a:cubicBezTo>
                  <a:pt x="644" y="7837"/>
                  <a:pt x="-976" y="10118"/>
                  <a:pt x="878" y="12016"/>
                </a:cubicBezTo>
                <a:cubicBezTo>
                  <a:pt x="2732" y="13915"/>
                  <a:pt x="5133" y="13667"/>
                  <a:pt x="5916" y="13294"/>
                </a:cubicBezTo>
                <a:cubicBezTo>
                  <a:pt x="6699" y="12922"/>
                  <a:pt x="6699" y="12922"/>
                  <a:pt x="6699" y="12922"/>
                </a:cubicBezTo>
                <a:cubicBezTo>
                  <a:pt x="6467" y="14775"/>
                  <a:pt x="7200" y="15365"/>
                  <a:pt x="8422" y="15465"/>
                </a:cubicBezTo>
                <a:cubicBezTo>
                  <a:pt x="9643" y="15565"/>
                  <a:pt x="9775" y="14709"/>
                  <a:pt x="10509" y="14411"/>
                </a:cubicBezTo>
                <a:cubicBezTo>
                  <a:pt x="11128" y="14160"/>
                  <a:pt x="11729" y="14811"/>
                  <a:pt x="11729" y="14811"/>
                </a:cubicBezTo>
                <a:cubicBezTo>
                  <a:pt x="11729" y="14811"/>
                  <a:pt x="10902" y="14904"/>
                  <a:pt x="10815" y="15235"/>
                </a:cubicBezTo>
                <a:cubicBezTo>
                  <a:pt x="10581" y="16122"/>
                  <a:pt x="10663" y="16507"/>
                  <a:pt x="11394" y="17600"/>
                </a:cubicBezTo>
                <a:cubicBezTo>
                  <a:pt x="12106" y="18666"/>
                  <a:pt x="12728" y="20155"/>
                  <a:pt x="13432" y="21543"/>
                </a:cubicBezTo>
                <a:close/>
              </a:path>
            </a:pathLst>
          </a:custGeom>
          <a:solidFill>
            <a:srgbClr val="FFFFFF"/>
          </a:solidFill>
        </p:spPr>
        <p:txBody>
          <a:bodyPr lIns="38100" tIns="38100" rIns="38100" bIns="38100" anchor="ct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78" name="Shape 78"/>
          <p:cNvSpPr/>
          <p:nvPr>
            <p:ph type="body" sz="quarter" idx="28"/>
          </p:nvPr>
        </p:nvSpPr>
        <p:spPr>
          <a:xfrm>
            <a:off x="2052208" y="4996181"/>
            <a:ext cx="1399055" cy="1017372"/>
          </a:xfrm>
          <a:prstGeom prst="rect">
            <a:avLst/>
          </a:prstGeom>
        </p:spPr>
        <p:txBody>
          <a:bodyPr lIns="50800" tIns="50800" rIns="50800" bIns="50800"/>
          <a:lstStyle>
            <a:lvl1pPr algn="ctr">
              <a:lnSpc>
                <a:spcPct val="90000"/>
              </a:lnSpc>
              <a:spcBef>
                <a:spcPts val="1000"/>
              </a:spcBef>
              <a:defRPr spc="0">
                <a:solidFill>
                  <a:srgbClr val="FFFFFF"/>
                </a:solidFill>
                <a:latin typeface="Avenir Next"/>
                <a:ea typeface="Avenir Next"/>
                <a:cs typeface="Avenir Next"/>
                <a:sym typeface="Avenir Next"/>
              </a:defRPr>
            </a:lvl1pPr>
          </a:lstStyle>
          <a:p>
            <a:pPr/>
            <a:r>
              <a:t>Aenean bibendum consectetur.</a:t>
            </a:r>
          </a:p>
        </p:txBody>
      </p:sp>
      <p:sp>
        <p:nvSpPr>
          <p:cNvPr id="79" name="Shape 79"/>
          <p:cNvSpPr/>
          <p:nvPr>
            <p:ph type="body" sz="quarter" idx="29"/>
          </p:nvPr>
        </p:nvSpPr>
        <p:spPr>
          <a:xfrm>
            <a:off x="9543886" y="4996181"/>
            <a:ext cx="1399055" cy="1017372"/>
          </a:xfrm>
          <a:prstGeom prst="rect">
            <a:avLst/>
          </a:prstGeom>
        </p:spPr>
        <p:txBody>
          <a:bodyPr lIns="50800" tIns="50800" rIns="50800" bIns="50800"/>
          <a:lstStyle>
            <a:lvl1pPr algn="ctr">
              <a:lnSpc>
                <a:spcPct val="90000"/>
              </a:lnSpc>
              <a:spcBef>
                <a:spcPts val="1000"/>
              </a:spcBef>
              <a:defRPr spc="0">
                <a:solidFill>
                  <a:srgbClr val="FFFFFF"/>
                </a:solidFill>
                <a:latin typeface="Avenir Next"/>
                <a:ea typeface="Avenir Next"/>
                <a:cs typeface="Avenir Next"/>
                <a:sym typeface="Avenir Next"/>
              </a:defRPr>
            </a:lvl1pPr>
          </a:lstStyle>
          <a:p>
            <a:pPr/>
            <a:r>
              <a:t>Lorem, adipiscing at elit.</a:t>
            </a:r>
          </a:p>
        </p:txBody>
      </p:sp>
      <p:sp>
        <p:nvSpPr>
          <p:cNvPr id="80" name="Shape 80"/>
          <p:cNvSpPr/>
          <p:nvPr>
            <p:ph type="body" sz="quarter" idx="30"/>
          </p:nvPr>
        </p:nvSpPr>
        <p:spPr>
          <a:xfrm>
            <a:off x="5800130" y="7154416"/>
            <a:ext cx="1399054" cy="1017372"/>
          </a:xfrm>
          <a:prstGeom prst="rect">
            <a:avLst/>
          </a:prstGeom>
        </p:spPr>
        <p:txBody>
          <a:bodyPr lIns="50800" tIns="50800" rIns="50800" bIns="50800"/>
          <a:lstStyle>
            <a:lvl1pPr algn="ctr">
              <a:lnSpc>
                <a:spcPct val="90000"/>
              </a:lnSpc>
              <a:spcBef>
                <a:spcPts val="1000"/>
              </a:spcBef>
              <a:defRPr spc="0">
                <a:solidFill>
                  <a:srgbClr val="FFFFFF"/>
                </a:solidFill>
                <a:latin typeface="Avenir Next"/>
                <a:ea typeface="Avenir Next"/>
                <a:cs typeface="Avenir Next"/>
                <a:sym typeface="Avenir Next"/>
              </a:defRPr>
            </a:lvl1pPr>
          </a:lstStyle>
          <a:p>
            <a:pPr/>
            <a:r>
              <a:t>Donec id gravida at eget metus.</a:t>
            </a:r>
          </a:p>
        </p:txBody>
      </p:sp>
      <p:sp>
        <p:nvSpPr>
          <p:cNvPr id="81" name="Shape 81"/>
          <p:cNvSpPr/>
          <p:nvPr>
            <p:ph type="body" sz="quarter" idx="31"/>
          </p:nvPr>
        </p:nvSpPr>
        <p:spPr>
          <a:xfrm>
            <a:off x="5800130" y="2795492"/>
            <a:ext cx="1399054" cy="1017372"/>
          </a:xfrm>
          <a:prstGeom prst="rect">
            <a:avLst/>
          </a:prstGeom>
        </p:spPr>
        <p:txBody>
          <a:bodyPr lIns="50800" tIns="50800" rIns="50800" bIns="50800"/>
          <a:lstStyle>
            <a:lvl1pPr algn="ctr">
              <a:lnSpc>
                <a:spcPct val="90000"/>
              </a:lnSpc>
              <a:spcBef>
                <a:spcPts val="1000"/>
              </a:spcBef>
              <a:defRPr spc="0">
                <a:solidFill>
                  <a:srgbClr val="FFFFFF"/>
                </a:solidFill>
                <a:latin typeface="Avenir Next"/>
                <a:ea typeface="Avenir Next"/>
                <a:cs typeface="Avenir Next"/>
                <a:sym typeface="Avenir Next"/>
              </a:defRPr>
            </a:lvl1pPr>
          </a:lstStyle>
          <a:p>
            <a:pPr/>
            <a:r>
              <a:t>Nullam id ultricies ut id elit.</a:t>
            </a:r>
          </a:p>
        </p:txBody>
      </p:sp>
      <p:sp>
        <p:nvSpPr>
          <p:cNvPr id="82" name="Shape 82"/>
          <p:cNvSpPr/>
          <p:nvPr>
            <p:ph type="body" sz="quarter" idx="32"/>
          </p:nvPr>
        </p:nvSpPr>
        <p:spPr>
          <a:xfrm>
            <a:off x="6707981" y="1340643"/>
            <a:ext cx="763985" cy="8921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983" y="0"/>
                </a:moveTo>
                <a:lnTo>
                  <a:pt x="13903" y="10493"/>
                </a:lnTo>
                <a:lnTo>
                  <a:pt x="0" y="10493"/>
                </a:lnTo>
                <a:lnTo>
                  <a:pt x="0" y="11107"/>
                </a:lnTo>
                <a:lnTo>
                  <a:pt x="13903" y="11107"/>
                </a:lnTo>
                <a:lnTo>
                  <a:pt x="20983" y="21600"/>
                </a:lnTo>
                <a:lnTo>
                  <a:pt x="21600" y="21293"/>
                </a:lnTo>
                <a:lnTo>
                  <a:pt x="14520" y="10800"/>
                </a:lnTo>
                <a:lnTo>
                  <a:pt x="21600" y="307"/>
                </a:lnTo>
                <a:lnTo>
                  <a:pt x="20983" y="0"/>
                </a:lnTo>
                <a:close/>
              </a:path>
            </a:pathLst>
          </a:custGeom>
          <a:solidFill>
            <a:srgbClr val="9342D6"/>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83" name="Shape 83"/>
          <p:cNvSpPr/>
          <p:nvPr>
            <p:ph type="body" sz="quarter" idx="33"/>
          </p:nvPr>
        </p:nvSpPr>
        <p:spPr>
          <a:xfrm>
            <a:off x="10468292" y="3505683"/>
            <a:ext cx="763986" cy="8921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983" y="0"/>
                </a:moveTo>
                <a:lnTo>
                  <a:pt x="13903" y="10493"/>
                </a:lnTo>
                <a:lnTo>
                  <a:pt x="0" y="10493"/>
                </a:lnTo>
                <a:lnTo>
                  <a:pt x="0" y="11107"/>
                </a:lnTo>
                <a:lnTo>
                  <a:pt x="13903" y="11107"/>
                </a:lnTo>
                <a:lnTo>
                  <a:pt x="20983" y="21600"/>
                </a:lnTo>
                <a:lnTo>
                  <a:pt x="21600" y="21293"/>
                </a:lnTo>
                <a:lnTo>
                  <a:pt x="14520" y="10800"/>
                </a:lnTo>
                <a:lnTo>
                  <a:pt x="21600" y="307"/>
                </a:lnTo>
                <a:lnTo>
                  <a:pt x="20983" y="0"/>
                </a:lnTo>
                <a:close/>
              </a:path>
            </a:pathLst>
          </a:custGeom>
          <a:solidFill>
            <a:srgbClr val="9342D6"/>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84" name="Shape 84"/>
          <p:cNvSpPr/>
          <p:nvPr>
            <p:ph type="body" sz="quarter" idx="34"/>
          </p:nvPr>
        </p:nvSpPr>
        <p:spPr>
          <a:xfrm>
            <a:off x="6722303" y="8168481"/>
            <a:ext cx="763986" cy="8921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983" y="0"/>
                </a:moveTo>
                <a:lnTo>
                  <a:pt x="13903" y="10493"/>
                </a:lnTo>
                <a:lnTo>
                  <a:pt x="0" y="10493"/>
                </a:lnTo>
                <a:lnTo>
                  <a:pt x="0" y="11107"/>
                </a:lnTo>
                <a:lnTo>
                  <a:pt x="13903" y="11107"/>
                </a:lnTo>
                <a:lnTo>
                  <a:pt x="20983" y="21600"/>
                </a:lnTo>
                <a:lnTo>
                  <a:pt x="21600" y="21293"/>
                </a:lnTo>
                <a:lnTo>
                  <a:pt x="14520" y="10800"/>
                </a:lnTo>
                <a:lnTo>
                  <a:pt x="21600" y="307"/>
                </a:lnTo>
                <a:lnTo>
                  <a:pt x="20983" y="0"/>
                </a:lnTo>
                <a:close/>
              </a:path>
            </a:pathLst>
          </a:custGeom>
          <a:solidFill>
            <a:srgbClr val="9342D6"/>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85" name="Shape 85"/>
          <p:cNvSpPr/>
          <p:nvPr>
            <p:ph type="body" sz="quarter" idx="35"/>
          </p:nvPr>
        </p:nvSpPr>
        <p:spPr>
          <a:xfrm>
            <a:off x="2963103" y="5975452"/>
            <a:ext cx="763986" cy="8921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983" y="0"/>
                </a:moveTo>
                <a:lnTo>
                  <a:pt x="13903" y="10493"/>
                </a:lnTo>
                <a:lnTo>
                  <a:pt x="0" y="10493"/>
                </a:lnTo>
                <a:lnTo>
                  <a:pt x="0" y="11107"/>
                </a:lnTo>
                <a:lnTo>
                  <a:pt x="13903" y="11107"/>
                </a:lnTo>
                <a:lnTo>
                  <a:pt x="20983" y="21600"/>
                </a:lnTo>
                <a:lnTo>
                  <a:pt x="21600" y="21293"/>
                </a:lnTo>
                <a:lnTo>
                  <a:pt x="14520" y="10800"/>
                </a:lnTo>
                <a:lnTo>
                  <a:pt x="21600" y="307"/>
                </a:lnTo>
                <a:lnTo>
                  <a:pt x="20983" y="0"/>
                </a:lnTo>
                <a:close/>
              </a:path>
            </a:pathLst>
          </a:custGeom>
          <a:solidFill>
            <a:srgbClr val="9342D6"/>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Slide 5">
    <p:spTree>
      <p:nvGrpSpPr>
        <p:cNvPr id="1" name=""/>
        <p:cNvGrpSpPr/>
        <p:nvPr/>
      </p:nvGrpSpPr>
      <p:grpSpPr>
        <a:xfrm>
          <a:off x="0" y="0"/>
          <a:ext cx="0" cy="0"/>
          <a:chOff x="0" y="0"/>
          <a:chExt cx="0" cy="0"/>
        </a:xfrm>
      </p:grpSpPr>
      <p:sp>
        <p:nvSpPr>
          <p:cNvPr id="92" name="Shape 92"/>
          <p:cNvSpPr/>
          <p:nvPr>
            <p:ph type="body" sz="quarter" idx="13"/>
          </p:nvPr>
        </p:nvSpPr>
        <p:spPr>
          <a:xfrm>
            <a:off x="-1" y="505941"/>
            <a:ext cx="763986" cy="503800"/>
          </a:xfrm>
          <a:prstGeom prst="rect">
            <a:avLst/>
          </a:pr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93" name="Shape 93"/>
          <p:cNvSpPr/>
          <p:nvPr>
            <p:ph type="title"/>
          </p:nvPr>
        </p:nvSpPr>
        <p:spPr>
          <a:prstGeom prst="rect">
            <a:avLst/>
          </a:prstGeom>
        </p:spPr>
        <p:txBody>
          <a:bodyPr/>
          <a:lstStyle/>
          <a:p>
            <a:pPr/>
            <a:r>
              <a:t>Title Text</a:t>
            </a:r>
          </a:p>
        </p:txBody>
      </p:sp>
      <p:sp>
        <p:nvSpPr>
          <p:cNvPr id="94" name="Shape 94"/>
          <p:cNvSpPr/>
          <p:nvPr>
            <p:ph type="sldNum" sz="quarter" idx="2"/>
          </p:nvPr>
        </p:nvSpPr>
        <p:spPr>
          <a:prstGeom prst="rect">
            <a:avLst/>
          </a:prstGeom>
        </p:spPr>
        <p:txBody>
          <a:bodyPr/>
          <a:lstStyle/>
          <a:p>
            <a:pPr/>
            <a:fld id="{86CB4B4D-7CA3-9044-876B-883B54F8677D}" type="slidenum"/>
          </a:p>
        </p:txBody>
      </p:sp>
      <p:sp>
        <p:nvSpPr>
          <p:cNvPr id="95" name="Shape 95"/>
          <p:cNvSpPr/>
          <p:nvPr>
            <p:ph type="body" sz="quarter" idx="14"/>
          </p:nvPr>
        </p:nvSpPr>
        <p:spPr>
          <a:xfrm>
            <a:off x="8791920" y="1920924"/>
            <a:ext cx="3171480" cy="313235"/>
          </a:xfrm>
          <a:prstGeom prst="rect">
            <a:avLst/>
          </a:prstGeom>
        </p:spPr>
        <p:txBody>
          <a:bodyPr/>
          <a:lstStyle>
            <a:lvl1pPr>
              <a:defRPr cap="all">
                <a:solidFill>
                  <a:srgbClr val="35D3C7"/>
                </a:solidFill>
                <a:latin typeface="Avenir Medium"/>
                <a:ea typeface="Avenir Medium"/>
                <a:cs typeface="Avenir Medium"/>
                <a:sym typeface="Avenir Medium"/>
              </a:defRPr>
            </a:lvl1pPr>
          </a:lstStyle>
          <a:p>
            <a:pPr/>
            <a:r>
              <a:t>Vestibulum id ligula porta felis euismod semper.</a:t>
            </a:r>
          </a:p>
        </p:txBody>
      </p:sp>
      <p:sp>
        <p:nvSpPr>
          <p:cNvPr id="96" name="Shape 96"/>
          <p:cNvSpPr/>
          <p:nvPr>
            <p:ph type="body" sz="quarter" idx="1"/>
          </p:nvPr>
        </p:nvSpPr>
        <p:spPr>
          <a:xfrm>
            <a:off x="8791102" y="2307783"/>
            <a:ext cx="3173116" cy="622767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7" name="Shape 97"/>
          <p:cNvSpPr/>
          <p:nvPr>
            <p:ph type="body" sz="quarter" idx="15"/>
          </p:nvPr>
        </p:nvSpPr>
        <p:spPr>
          <a:xfrm>
            <a:off x="1331623" y="4681008"/>
            <a:ext cx="6402918" cy="1280584"/>
          </a:xfrm>
          <a:prstGeom prst="ellipse">
            <a:avLst/>
          </a:prstGeom>
          <a:ln w="25400">
            <a:solidFill>
              <a:srgbClr val="C7C8D2"/>
            </a:solidFill>
          </a:ln>
        </p:spPr>
        <p:txBody>
          <a:bodyPr anchor="ct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98" name="Shape 98"/>
          <p:cNvSpPr/>
          <p:nvPr>
            <p:ph type="body" sz="quarter" idx="16"/>
          </p:nvPr>
        </p:nvSpPr>
        <p:spPr>
          <a:xfrm>
            <a:off x="3892790" y="2119841"/>
            <a:ext cx="1280584" cy="6402918"/>
          </a:xfrm>
          <a:prstGeom prst="ellipse">
            <a:avLst/>
          </a:prstGeom>
          <a:ln w="25400">
            <a:solidFill>
              <a:srgbClr val="C7C8D2"/>
            </a:solidFill>
          </a:ln>
        </p:spPr>
        <p:txBody>
          <a:bodyPr anchor="ct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99" name="Shape 99"/>
          <p:cNvSpPr/>
          <p:nvPr>
            <p:ph type="body" sz="quarter" idx="17"/>
          </p:nvPr>
        </p:nvSpPr>
        <p:spPr>
          <a:xfrm>
            <a:off x="2224232" y="3012450"/>
            <a:ext cx="4617701" cy="4617700"/>
          </a:xfrm>
          <a:custGeom>
            <a:avLst/>
            <a:gdLst/>
            <a:ahLst/>
            <a:cxnLst>
              <a:cxn ang="0">
                <a:pos x="wd2" y="hd2"/>
              </a:cxn>
              <a:cxn ang="5400000">
                <a:pos x="wd2" y="hd2"/>
              </a:cxn>
              <a:cxn ang="10800000">
                <a:pos x="wd2" y="hd2"/>
              </a:cxn>
              <a:cxn ang="16200000">
                <a:pos x="wd2" y="hd2"/>
              </a:cxn>
            </a:cxnLst>
            <a:rect l="0" t="0" r="r" b="b"/>
            <a:pathLst>
              <a:path w="18976" h="18976" fill="norm" stroke="1" extrusionOk="0">
                <a:moveTo>
                  <a:pt x="1594" y="14750"/>
                </a:moveTo>
                <a:cubicBezTo>
                  <a:pt x="4501" y="10391"/>
                  <a:pt x="10391" y="4501"/>
                  <a:pt x="14750" y="1594"/>
                </a:cubicBezTo>
                <a:cubicBezTo>
                  <a:pt x="19110" y="-1312"/>
                  <a:pt x="20288" y="-134"/>
                  <a:pt x="17382" y="4226"/>
                </a:cubicBezTo>
                <a:cubicBezTo>
                  <a:pt x="14475" y="8585"/>
                  <a:pt x="8585" y="14475"/>
                  <a:pt x="4226" y="17382"/>
                </a:cubicBezTo>
                <a:cubicBezTo>
                  <a:pt x="-134" y="20288"/>
                  <a:pt x="-1312" y="19110"/>
                  <a:pt x="1594" y="14750"/>
                </a:cubicBezTo>
                <a:close/>
              </a:path>
            </a:pathLst>
          </a:custGeom>
          <a:ln w="25400">
            <a:solidFill>
              <a:srgbClr val="C7C8D2"/>
            </a:solidFill>
          </a:ln>
        </p:spPr>
        <p:txBody>
          <a:bodyPr anchor="ct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100" name="Shape 100"/>
          <p:cNvSpPr/>
          <p:nvPr>
            <p:ph type="body" sz="quarter" idx="18"/>
          </p:nvPr>
        </p:nvSpPr>
        <p:spPr>
          <a:xfrm>
            <a:off x="2224232" y="3012450"/>
            <a:ext cx="4617701" cy="4617700"/>
          </a:xfrm>
          <a:custGeom>
            <a:avLst/>
            <a:gdLst/>
            <a:ahLst/>
            <a:cxnLst>
              <a:cxn ang="0">
                <a:pos x="wd2" y="hd2"/>
              </a:cxn>
              <a:cxn ang="5400000">
                <a:pos x="wd2" y="hd2"/>
              </a:cxn>
              <a:cxn ang="10800000">
                <a:pos x="wd2" y="hd2"/>
              </a:cxn>
              <a:cxn ang="16200000">
                <a:pos x="wd2" y="hd2"/>
              </a:cxn>
            </a:cxnLst>
            <a:rect l="0" t="0" r="r" b="b"/>
            <a:pathLst>
              <a:path w="18976" h="18976" fill="norm" stroke="1" extrusionOk="0">
                <a:moveTo>
                  <a:pt x="4226" y="1594"/>
                </a:moveTo>
                <a:cubicBezTo>
                  <a:pt x="8585" y="4501"/>
                  <a:pt x="14475" y="10391"/>
                  <a:pt x="17382" y="14750"/>
                </a:cubicBezTo>
                <a:cubicBezTo>
                  <a:pt x="20288" y="19110"/>
                  <a:pt x="19110" y="20288"/>
                  <a:pt x="14750" y="17382"/>
                </a:cubicBezTo>
                <a:cubicBezTo>
                  <a:pt x="10391" y="14475"/>
                  <a:pt x="4501" y="8585"/>
                  <a:pt x="1594" y="4226"/>
                </a:cubicBezTo>
                <a:cubicBezTo>
                  <a:pt x="-1312" y="-134"/>
                  <a:pt x="-134" y="-1312"/>
                  <a:pt x="4226" y="1594"/>
                </a:cubicBezTo>
                <a:close/>
              </a:path>
            </a:pathLst>
          </a:custGeom>
          <a:ln w="25400">
            <a:solidFill>
              <a:srgbClr val="C7C8D2"/>
            </a:solidFill>
          </a:ln>
        </p:spPr>
        <p:txBody>
          <a:bodyPr anchor="ct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101" name="Shape 101"/>
          <p:cNvSpPr/>
          <p:nvPr>
            <p:ph type="body" sz="quarter" idx="19"/>
          </p:nvPr>
        </p:nvSpPr>
        <p:spPr>
          <a:xfrm>
            <a:off x="3950998" y="1828800"/>
            <a:ext cx="1164168" cy="1164167"/>
          </a:xfrm>
          <a:prstGeom prst="ellipse">
            <a:avLst/>
          </a:pr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102" name="Shape 102"/>
          <p:cNvSpPr/>
          <p:nvPr>
            <p:ph type="body" sz="quarter" idx="20"/>
          </p:nvPr>
        </p:nvSpPr>
        <p:spPr>
          <a:xfrm>
            <a:off x="3950998" y="7649633"/>
            <a:ext cx="1164168" cy="1164167"/>
          </a:xfrm>
          <a:prstGeom prst="ellipse">
            <a:avLst/>
          </a:pr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103" name="Shape 103"/>
          <p:cNvSpPr/>
          <p:nvPr>
            <p:ph type="body" sz="quarter" idx="21"/>
          </p:nvPr>
        </p:nvSpPr>
        <p:spPr>
          <a:xfrm>
            <a:off x="1040582" y="4739216"/>
            <a:ext cx="1164167" cy="1164168"/>
          </a:xfrm>
          <a:prstGeom prst="ellipse">
            <a:avLst/>
          </a:pr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104" name="Shape 104"/>
          <p:cNvSpPr/>
          <p:nvPr>
            <p:ph type="body" sz="quarter" idx="22"/>
          </p:nvPr>
        </p:nvSpPr>
        <p:spPr>
          <a:xfrm>
            <a:off x="6861415" y="4739216"/>
            <a:ext cx="1164167" cy="1164168"/>
          </a:xfrm>
          <a:prstGeom prst="ellipse">
            <a:avLst/>
          </a:pr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105" name="Shape 105"/>
          <p:cNvSpPr/>
          <p:nvPr>
            <p:ph type="body" sz="quarter" idx="23"/>
          </p:nvPr>
        </p:nvSpPr>
        <p:spPr>
          <a:xfrm>
            <a:off x="1893023" y="2681241"/>
            <a:ext cx="1164167" cy="1164168"/>
          </a:xfrm>
          <a:prstGeom prst="ellipse">
            <a:avLst/>
          </a:pr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106" name="Shape 106"/>
          <p:cNvSpPr/>
          <p:nvPr>
            <p:ph type="body" sz="quarter" idx="24"/>
          </p:nvPr>
        </p:nvSpPr>
        <p:spPr>
          <a:xfrm>
            <a:off x="6008973" y="6797192"/>
            <a:ext cx="1164168" cy="1164167"/>
          </a:xfrm>
          <a:prstGeom prst="ellipse">
            <a:avLst/>
          </a:pr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107" name="Shape 107"/>
          <p:cNvSpPr/>
          <p:nvPr>
            <p:ph type="body" sz="quarter" idx="25"/>
          </p:nvPr>
        </p:nvSpPr>
        <p:spPr>
          <a:xfrm>
            <a:off x="1893023" y="6797192"/>
            <a:ext cx="1164167" cy="1164167"/>
          </a:xfrm>
          <a:prstGeom prst="ellipse">
            <a:avLst/>
          </a:pr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108" name="Shape 108"/>
          <p:cNvSpPr/>
          <p:nvPr>
            <p:ph type="body" sz="quarter" idx="26"/>
          </p:nvPr>
        </p:nvSpPr>
        <p:spPr>
          <a:xfrm>
            <a:off x="6008973" y="2681241"/>
            <a:ext cx="1164168" cy="1164168"/>
          </a:xfrm>
          <a:prstGeom prst="ellipse">
            <a:avLst/>
          </a:pr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109" name="Shape 109"/>
          <p:cNvSpPr/>
          <p:nvPr>
            <p:ph type="body" sz="quarter" idx="27"/>
          </p:nvPr>
        </p:nvSpPr>
        <p:spPr>
          <a:xfrm>
            <a:off x="1336099" y="5013880"/>
            <a:ext cx="581011" cy="6148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257" y="21600"/>
                </a:moveTo>
                <a:cubicBezTo>
                  <a:pt x="9108" y="19586"/>
                  <a:pt x="8674" y="17393"/>
                  <a:pt x="8066" y="15364"/>
                </a:cubicBezTo>
                <a:cubicBezTo>
                  <a:pt x="10240" y="15633"/>
                  <a:pt x="12554" y="15685"/>
                  <a:pt x="14366" y="13712"/>
                </a:cubicBezTo>
                <a:cubicBezTo>
                  <a:pt x="16160" y="11759"/>
                  <a:pt x="15809" y="9616"/>
                  <a:pt x="15233" y="7637"/>
                </a:cubicBezTo>
                <a:cubicBezTo>
                  <a:pt x="17427" y="7914"/>
                  <a:pt x="19767" y="7993"/>
                  <a:pt x="21600" y="5997"/>
                </a:cubicBezTo>
                <a:lnTo>
                  <a:pt x="20669" y="5222"/>
                </a:lnTo>
                <a:cubicBezTo>
                  <a:pt x="19117" y="6911"/>
                  <a:pt x="17141" y="6733"/>
                  <a:pt x="14879" y="6419"/>
                </a:cubicBezTo>
                <a:cubicBezTo>
                  <a:pt x="14219" y="4315"/>
                  <a:pt x="13718" y="2472"/>
                  <a:pt x="15289" y="762"/>
                </a:cubicBezTo>
                <a:lnTo>
                  <a:pt x="14348" y="0"/>
                </a:lnTo>
                <a:cubicBezTo>
                  <a:pt x="12498" y="2014"/>
                  <a:pt x="12926" y="4218"/>
                  <a:pt x="13534" y="6248"/>
                </a:cubicBezTo>
                <a:cubicBezTo>
                  <a:pt x="11362" y="5979"/>
                  <a:pt x="9055" y="5941"/>
                  <a:pt x="7244" y="7913"/>
                </a:cubicBezTo>
                <a:cubicBezTo>
                  <a:pt x="5446" y="9870"/>
                  <a:pt x="5810" y="11994"/>
                  <a:pt x="6389" y="13976"/>
                </a:cubicBezTo>
                <a:cubicBezTo>
                  <a:pt x="4191" y="13697"/>
                  <a:pt x="1837" y="13616"/>
                  <a:pt x="0" y="15615"/>
                </a:cubicBezTo>
                <a:cubicBezTo>
                  <a:pt x="0" y="15615"/>
                  <a:pt x="939" y="16380"/>
                  <a:pt x="939" y="16380"/>
                </a:cubicBezTo>
                <a:cubicBezTo>
                  <a:pt x="2495" y="14686"/>
                  <a:pt x="4472" y="14878"/>
                  <a:pt x="6743" y="15194"/>
                </a:cubicBezTo>
                <a:cubicBezTo>
                  <a:pt x="7400" y="17293"/>
                  <a:pt x="7887" y="19133"/>
                  <a:pt x="6319" y="20840"/>
                </a:cubicBezTo>
                <a:lnTo>
                  <a:pt x="7257" y="21600"/>
                </a:lnTo>
                <a:close/>
                <a:moveTo>
                  <a:pt x="5864" y="20191"/>
                </a:moveTo>
                <a:cubicBezTo>
                  <a:pt x="6134" y="19891"/>
                  <a:pt x="6323" y="19588"/>
                  <a:pt x="6454" y="19277"/>
                </a:cubicBezTo>
                <a:cubicBezTo>
                  <a:pt x="6454" y="19277"/>
                  <a:pt x="2522" y="16033"/>
                  <a:pt x="2522" y="16033"/>
                </a:cubicBezTo>
                <a:cubicBezTo>
                  <a:pt x="2216" y="16200"/>
                  <a:pt x="1926" y="16424"/>
                  <a:pt x="1652" y="16720"/>
                </a:cubicBezTo>
                <a:lnTo>
                  <a:pt x="5864" y="20191"/>
                </a:lnTo>
                <a:close/>
                <a:moveTo>
                  <a:pt x="6681" y="18116"/>
                </a:moveTo>
                <a:cubicBezTo>
                  <a:pt x="6714" y="17658"/>
                  <a:pt x="6650" y="17179"/>
                  <a:pt x="6533" y="16673"/>
                </a:cubicBezTo>
                <a:lnTo>
                  <a:pt x="5211" y="15577"/>
                </a:lnTo>
                <a:cubicBezTo>
                  <a:pt x="4667" y="15538"/>
                  <a:pt x="4160" y="15543"/>
                  <a:pt x="3688" y="15638"/>
                </a:cubicBezTo>
                <a:lnTo>
                  <a:pt x="6681" y="18116"/>
                </a:lnTo>
                <a:close/>
                <a:moveTo>
                  <a:pt x="7712" y="14146"/>
                </a:moveTo>
                <a:cubicBezTo>
                  <a:pt x="7084" y="12120"/>
                  <a:pt x="6661" y="10334"/>
                  <a:pt x="8186" y="8675"/>
                </a:cubicBezTo>
                <a:cubicBezTo>
                  <a:pt x="9722" y="7003"/>
                  <a:pt x="11664" y="7165"/>
                  <a:pt x="13897" y="7474"/>
                </a:cubicBezTo>
                <a:cubicBezTo>
                  <a:pt x="14524" y="9494"/>
                  <a:pt x="14956" y="11283"/>
                  <a:pt x="13436" y="12938"/>
                </a:cubicBezTo>
                <a:cubicBezTo>
                  <a:pt x="11900" y="14610"/>
                  <a:pt x="9946" y="14454"/>
                  <a:pt x="7712" y="14146"/>
                </a:cubicBezTo>
                <a:close/>
                <a:moveTo>
                  <a:pt x="9704" y="13582"/>
                </a:moveTo>
                <a:cubicBezTo>
                  <a:pt x="10341" y="13624"/>
                  <a:pt x="10935" y="13608"/>
                  <a:pt x="11488" y="13489"/>
                </a:cubicBezTo>
                <a:lnTo>
                  <a:pt x="7872" y="10527"/>
                </a:lnTo>
                <a:cubicBezTo>
                  <a:pt x="7825" y="11061"/>
                  <a:pt x="7897" y="11618"/>
                  <a:pt x="8030" y="12208"/>
                </a:cubicBezTo>
                <a:lnTo>
                  <a:pt x="9704" y="13582"/>
                </a:lnTo>
                <a:close/>
                <a:moveTo>
                  <a:pt x="12397" y="12821"/>
                </a:moveTo>
                <a:cubicBezTo>
                  <a:pt x="12579" y="12686"/>
                  <a:pt x="12753" y="12530"/>
                  <a:pt x="12922" y="12342"/>
                </a:cubicBezTo>
                <a:cubicBezTo>
                  <a:pt x="13008" y="12247"/>
                  <a:pt x="13084" y="12151"/>
                  <a:pt x="13155" y="12055"/>
                </a:cubicBezTo>
                <a:lnTo>
                  <a:pt x="9039" y="8619"/>
                </a:lnTo>
                <a:cubicBezTo>
                  <a:pt x="8950" y="8700"/>
                  <a:pt x="8863" y="8787"/>
                  <a:pt x="8777" y="8883"/>
                </a:cubicBezTo>
                <a:cubicBezTo>
                  <a:pt x="8608" y="9070"/>
                  <a:pt x="8470" y="9258"/>
                  <a:pt x="8357" y="9450"/>
                </a:cubicBezTo>
                <a:lnTo>
                  <a:pt x="12397" y="12821"/>
                </a:lnTo>
                <a:close/>
                <a:moveTo>
                  <a:pt x="13829" y="11134"/>
                </a:moveTo>
                <a:cubicBezTo>
                  <a:pt x="13929" y="10675"/>
                  <a:pt x="13921" y="10201"/>
                  <a:pt x="13847" y="9702"/>
                </a:cubicBezTo>
                <a:lnTo>
                  <a:pt x="11637" y="7866"/>
                </a:lnTo>
                <a:cubicBezTo>
                  <a:pt x="11109" y="7866"/>
                  <a:pt x="10617" y="7926"/>
                  <a:pt x="10156" y="8085"/>
                </a:cubicBezTo>
                <a:lnTo>
                  <a:pt x="13829" y="11134"/>
                </a:lnTo>
                <a:close/>
                <a:moveTo>
                  <a:pt x="16384" y="6015"/>
                </a:moveTo>
                <a:cubicBezTo>
                  <a:pt x="16904" y="6036"/>
                  <a:pt x="17386" y="6011"/>
                  <a:pt x="17833" y="5901"/>
                </a:cubicBezTo>
                <a:lnTo>
                  <a:pt x="14898" y="3569"/>
                </a:lnTo>
                <a:cubicBezTo>
                  <a:pt x="14882" y="4021"/>
                  <a:pt x="14957" y="4491"/>
                  <a:pt x="15087" y="4986"/>
                </a:cubicBezTo>
                <a:lnTo>
                  <a:pt x="16384" y="6015"/>
                </a:lnTo>
                <a:close/>
                <a:moveTo>
                  <a:pt x="19155" y="5279"/>
                </a:moveTo>
                <a:cubicBezTo>
                  <a:pt x="19445" y="5111"/>
                  <a:pt x="19718" y="4890"/>
                  <a:pt x="19976" y="4599"/>
                </a:cubicBezTo>
                <a:lnTo>
                  <a:pt x="15900" y="1299"/>
                </a:lnTo>
                <a:cubicBezTo>
                  <a:pt x="15647" y="1594"/>
                  <a:pt x="15470" y="1894"/>
                  <a:pt x="15350" y="2199"/>
                </a:cubicBezTo>
                <a:cubicBezTo>
                  <a:pt x="15350" y="2199"/>
                  <a:pt x="19155" y="5279"/>
                  <a:pt x="19155" y="5279"/>
                </a:cubicBezTo>
                <a:close/>
              </a:path>
            </a:pathLst>
          </a:custGeom>
          <a:solidFill>
            <a:srgbClr val="FFFFFF"/>
          </a:solidFill>
        </p:spPr>
        <p:txBody>
          <a:bodyPr lIns="38100" tIns="38100" rIns="38100" bIns="38100" anchor="ct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110" name="Shape 110"/>
          <p:cNvSpPr/>
          <p:nvPr>
            <p:ph type="body" sz="quarter" idx="28"/>
          </p:nvPr>
        </p:nvSpPr>
        <p:spPr>
          <a:xfrm>
            <a:off x="4272011" y="2096558"/>
            <a:ext cx="522142" cy="549451"/>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4930" y="17004"/>
                </a:moveTo>
                <a:lnTo>
                  <a:pt x="4930" y="15717"/>
                </a:lnTo>
                <a:lnTo>
                  <a:pt x="3772" y="15717"/>
                </a:lnTo>
                <a:lnTo>
                  <a:pt x="3772" y="17004"/>
                </a:lnTo>
                <a:lnTo>
                  <a:pt x="2417" y="17004"/>
                </a:lnTo>
                <a:lnTo>
                  <a:pt x="2417" y="18105"/>
                </a:lnTo>
                <a:lnTo>
                  <a:pt x="3772" y="18105"/>
                </a:lnTo>
                <a:lnTo>
                  <a:pt x="3772" y="19392"/>
                </a:lnTo>
                <a:lnTo>
                  <a:pt x="4930" y="19392"/>
                </a:lnTo>
                <a:lnTo>
                  <a:pt x="4930" y="18105"/>
                </a:lnTo>
                <a:lnTo>
                  <a:pt x="6284" y="18105"/>
                </a:lnTo>
                <a:lnTo>
                  <a:pt x="6284" y="17004"/>
                </a:lnTo>
                <a:cubicBezTo>
                  <a:pt x="6284" y="17004"/>
                  <a:pt x="4930" y="17004"/>
                  <a:pt x="4930" y="17004"/>
                </a:cubicBezTo>
                <a:close/>
                <a:moveTo>
                  <a:pt x="14366" y="7209"/>
                </a:moveTo>
                <a:lnTo>
                  <a:pt x="13974" y="8247"/>
                </a:lnTo>
                <a:cubicBezTo>
                  <a:pt x="13853" y="8513"/>
                  <a:pt x="13565" y="8951"/>
                  <a:pt x="13444" y="9123"/>
                </a:cubicBezTo>
                <a:cubicBezTo>
                  <a:pt x="13323" y="9296"/>
                  <a:pt x="12884" y="9813"/>
                  <a:pt x="12884" y="9813"/>
                </a:cubicBezTo>
                <a:cubicBezTo>
                  <a:pt x="12834" y="10410"/>
                  <a:pt x="13056" y="10815"/>
                  <a:pt x="13459" y="11250"/>
                </a:cubicBezTo>
                <a:cubicBezTo>
                  <a:pt x="13631" y="11436"/>
                  <a:pt x="13897" y="11575"/>
                  <a:pt x="14190" y="11683"/>
                </a:cubicBezTo>
                <a:cubicBezTo>
                  <a:pt x="14200" y="11798"/>
                  <a:pt x="14206" y="11915"/>
                  <a:pt x="14206" y="12034"/>
                </a:cubicBezTo>
                <a:cubicBezTo>
                  <a:pt x="14206" y="13963"/>
                  <a:pt x="12972" y="15529"/>
                  <a:pt x="11437" y="15577"/>
                </a:cubicBezTo>
                <a:cubicBezTo>
                  <a:pt x="11292" y="15485"/>
                  <a:pt x="11096" y="15427"/>
                  <a:pt x="10879" y="15427"/>
                </a:cubicBezTo>
                <a:cubicBezTo>
                  <a:pt x="10658" y="15427"/>
                  <a:pt x="10458" y="15486"/>
                  <a:pt x="10312" y="15582"/>
                </a:cubicBezTo>
                <a:lnTo>
                  <a:pt x="10230" y="15582"/>
                </a:lnTo>
                <a:cubicBezTo>
                  <a:pt x="8662" y="15582"/>
                  <a:pt x="7390" y="13993"/>
                  <a:pt x="7390" y="12034"/>
                </a:cubicBezTo>
                <a:cubicBezTo>
                  <a:pt x="7390" y="11915"/>
                  <a:pt x="7396" y="11798"/>
                  <a:pt x="7405" y="11683"/>
                </a:cubicBezTo>
                <a:cubicBezTo>
                  <a:pt x="7699" y="11576"/>
                  <a:pt x="7964" y="11436"/>
                  <a:pt x="8137" y="11250"/>
                </a:cubicBezTo>
                <a:cubicBezTo>
                  <a:pt x="8539" y="10815"/>
                  <a:pt x="8761" y="10410"/>
                  <a:pt x="8712" y="9813"/>
                </a:cubicBezTo>
                <a:cubicBezTo>
                  <a:pt x="8712" y="9813"/>
                  <a:pt x="8273" y="9296"/>
                  <a:pt x="8152" y="9123"/>
                </a:cubicBezTo>
                <a:cubicBezTo>
                  <a:pt x="8031" y="8951"/>
                  <a:pt x="7743" y="8513"/>
                  <a:pt x="7622" y="8247"/>
                </a:cubicBezTo>
                <a:lnTo>
                  <a:pt x="7229" y="7209"/>
                </a:lnTo>
                <a:cubicBezTo>
                  <a:pt x="6834" y="6934"/>
                  <a:pt x="6288" y="4785"/>
                  <a:pt x="6531" y="4612"/>
                </a:cubicBezTo>
                <a:cubicBezTo>
                  <a:pt x="6685" y="4503"/>
                  <a:pt x="6940" y="4706"/>
                  <a:pt x="6940" y="4706"/>
                </a:cubicBezTo>
                <a:cubicBezTo>
                  <a:pt x="6834" y="4456"/>
                  <a:pt x="6764" y="4066"/>
                  <a:pt x="6713" y="3420"/>
                </a:cubicBezTo>
                <a:cubicBezTo>
                  <a:pt x="6662" y="2773"/>
                  <a:pt x="7076" y="4"/>
                  <a:pt x="10794" y="0"/>
                </a:cubicBezTo>
                <a:lnTo>
                  <a:pt x="10794" y="0"/>
                </a:lnTo>
                <a:cubicBezTo>
                  <a:pt x="10795" y="0"/>
                  <a:pt x="10797" y="0"/>
                  <a:pt x="10798" y="0"/>
                </a:cubicBezTo>
                <a:cubicBezTo>
                  <a:pt x="10799" y="0"/>
                  <a:pt x="10801" y="0"/>
                  <a:pt x="10802" y="0"/>
                </a:cubicBezTo>
                <a:lnTo>
                  <a:pt x="10802" y="0"/>
                </a:lnTo>
                <a:cubicBezTo>
                  <a:pt x="14520" y="4"/>
                  <a:pt x="14883" y="2486"/>
                  <a:pt x="14883" y="3420"/>
                </a:cubicBezTo>
                <a:cubicBezTo>
                  <a:pt x="14883" y="4354"/>
                  <a:pt x="14761" y="4456"/>
                  <a:pt x="14656" y="4706"/>
                </a:cubicBezTo>
                <a:cubicBezTo>
                  <a:pt x="14656" y="4706"/>
                  <a:pt x="14910" y="4503"/>
                  <a:pt x="15065" y="4612"/>
                </a:cubicBezTo>
                <a:cubicBezTo>
                  <a:pt x="15307" y="4785"/>
                  <a:pt x="14761" y="6934"/>
                  <a:pt x="14366" y="7209"/>
                </a:cubicBezTo>
                <a:close/>
                <a:moveTo>
                  <a:pt x="21438" y="21600"/>
                </a:moveTo>
                <a:lnTo>
                  <a:pt x="158" y="21600"/>
                </a:lnTo>
                <a:cubicBezTo>
                  <a:pt x="185" y="21325"/>
                  <a:pt x="-2" y="18318"/>
                  <a:pt x="0" y="17471"/>
                </a:cubicBezTo>
                <a:cubicBezTo>
                  <a:pt x="2" y="16624"/>
                  <a:pt x="555" y="14679"/>
                  <a:pt x="1135" y="13942"/>
                </a:cubicBezTo>
                <a:cubicBezTo>
                  <a:pt x="1714" y="13204"/>
                  <a:pt x="2951" y="12575"/>
                  <a:pt x="3507" y="12466"/>
                </a:cubicBezTo>
                <a:cubicBezTo>
                  <a:pt x="4063" y="12356"/>
                  <a:pt x="5474" y="12145"/>
                  <a:pt x="6017" y="12026"/>
                </a:cubicBezTo>
                <a:cubicBezTo>
                  <a:pt x="6170" y="11992"/>
                  <a:pt x="6370" y="11955"/>
                  <a:pt x="6588" y="11908"/>
                </a:cubicBezTo>
                <a:cubicBezTo>
                  <a:pt x="6584" y="12001"/>
                  <a:pt x="6579" y="12094"/>
                  <a:pt x="6579" y="12188"/>
                </a:cubicBezTo>
                <a:cubicBezTo>
                  <a:pt x="6579" y="14573"/>
                  <a:pt x="8153" y="16507"/>
                  <a:pt x="10094" y="16507"/>
                </a:cubicBezTo>
                <a:lnTo>
                  <a:pt x="10149" y="16507"/>
                </a:lnTo>
                <a:cubicBezTo>
                  <a:pt x="10233" y="16624"/>
                  <a:pt x="10300" y="16693"/>
                  <a:pt x="10480" y="16745"/>
                </a:cubicBezTo>
                <a:cubicBezTo>
                  <a:pt x="10504" y="18788"/>
                  <a:pt x="11805" y="19900"/>
                  <a:pt x="13637" y="19900"/>
                </a:cubicBezTo>
                <a:cubicBezTo>
                  <a:pt x="15016" y="19900"/>
                  <a:pt x="15960" y="18982"/>
                  <a:pt x="16353" y="17880"/>
                </a:cubicBezTo>
                <a:cubicBezTo>
                  <a:pt x="17020" y="17787"/>
                  <a:pt x="17532" y="17243"/>
                  <a:pt x="17532" y="16584"/>
                </a:cubicBezTo>
                <a:cubicBezTo>
                  <a:pt x="17532" y="15860"/>
                  <a:pt x="16915" y="15273"/>
                  <a:pt x="16153" y="15273"/>
                </a:cubicBezTo>
                <a:cubicBezTo>
                  <a:pt x="15391" y="15273"/>
                  <a:pt x="14773" y="15860"/>
                  <a:pt x="14773" y="16584"/>
                </a:cubicBezTo>
                <a:cubicBezTo>
                  <a:pt x="14773" y="17171"/>
                  <a:pt x="15106" y="17642"/>
                  <a:pt x="15664" y="17810"/>
                </a:cubicBezTo>
                <a:cubicBezTo>
                  <a:pt x="15267" y="18723"/>
                  <a:pt x="14493" y="19160"/>
                  <a:pt x="13475" y="19176"/>
                </a:cubicBezTo>
                <a:cubicBezTo>
                  <a:pt x="11861" y="19201"/>
                  <a:pt x="11349" y="17999"/>
                  <a:pt x="11268" y="16750"/>
                </a:cubicBezTo>
                <a:cubicBezTo>
                  <a:pt x="11479" y="16702"/>
                  <a:pt x="11523" y="16634"/>
                  <a:pt x="11615" y="16500"/>
                </a:cubicBezTo>
                <a:cubicBezTo>
                  <a:pt x="13503" y="16425"/>
                  <a:pt x="15017" y="14526"/>
                  <a:pt x="15017" y="12188"/>
                </a:cubicBezTo>
                <a:cubicBezTo>
                  <a:pt x="15017" y="12094"/>
                  <a:pt x="15012" y="12001"/>
                  <a:pt x="15007" y="11908"/>
                </a:cubicBezTo>
                <a:cubicBezTo>
                  <a:pt x="15225" y="11955"/>
                  <a:pt x="15426" y="11992"/>
                  <a:pt x="15579" y="12026"/>
                </a:cubicBezTo>
                <a:cubicBezTo>
                  <a:pt x="16122" y="12145"/>
                  <a:pt x="17533" y="12356"/>
                  <a:pt x="18089" y="12466"/>
                </a:cubicBezTo>
                <a:cubicBezTo>
                  <a:pt x="18645" y="12575"/>
                  <a:pt x="19881" y="13204"/>
                  <a:pt x="20461" y="13942"/>
                </a:cubicBezTo>
                <a:cubicBezTo>
                  <a:pt x="21040" y="14679"/>
                  <a:pt x="21593" y="16623"/>
                  <a:pt x="21595" y="17471"/>
                </a:cubicBezTo>
                <a:cubicBezTo>
                  <a:pt x="21598" y="18318"/>
                  <a:pt x="21411" y="21325"/>
                  <a:pt x="21438" y="21600"/>
                </a:cubicBezTo>
                <a:close/>
                <a:moveTo>
                  <a:pt x="16153" y="15890"/>
                </a:moveTo>
                <a:cubicBezTo>
                  <a:pt x="16556" y="15890"/>
                  <a:pt x="16883" y="16201"/>
                  <a:pt x="16883" y="16584"/>
                </a:cubicBezTo>
                <a:cubicBezTo>
                  <a:pt x="16883" y="16967"/>
                  <a:pt x="16556" y="17278"/>
                  <a:pt x="16153" y="17278"/>
                </a:cubicBezTo>
                <a:cubicBezTo>
                  <a:pt x="15749" y="17278"/>
                  <a:pt x="15422" y="16967"/>
                  <a:pt x="15422" y="16584"/>
                </a:cubicBezTo>
                <a:cubicBezTo>
                  <a:pt x="15422" y="16201"/>
                  <a:pt x="15749" y="15890"/>
                  <a:pt x="16153" y="15890"/>
                </a:cubicBezTo>
                <a:close/>
              </a:path>
            </a:pathLst>
          </a:custGeom>
          <a:solidFill>
            <a:srgbClr val="FFFFFF"/>
          </a:solidFill>
        </p:spPr>
        <p:txBody>
          <a:bodyPr lIns="38100" tIns="38100" rIns="38100" bIns="38100" anchor="ct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111" name="Shape 111"/>
          <p:cNvSpPr/>
          <p:nvPr>
            <p:ph type="body" sz="quarter" idx="29"/>
          </p:nvPr>
        </p:nvSpPr>
        <p:spPr>
          <a:xfrm>
            <a:off x="6307231" y="2950119"/>
            <a:ext cx="519748" cy="574903"/>
          </a:xfrm>
          <a:custGeom>
            <a:avLst/>
            <a:gdLst/>
            <a:ahLst/>
            <a:cxnLst>
              <a:cxn ang="0">
                <a:pos x="wd2" y="hd2"/>
              </a:cxn>
              <a:cxn ang="5400000">
                <a:pos x="wd2" y="hd2"/>
              </a:cxn>
              <a:cxn ang="10800000">
                <a:pos x="wd2" y="hd2"/>
              </a:cxn>
              <a:cxn ang="16200000">
                <a:pos x="wd2" y="hd2"/>
              </a:cxn>
            </a:cxnLst>
            <a:rect l="0" t="0" r="r" b="b"/>
            <a:pathLst>
              <a:path w="20284" h="20404" fill="norm" stroke="1" extrusionOk="0">
                <a:moveTo>
                  <a:pt x="14231" y="19204"/>
                </a:moveTo>
                <a:cubicBezTo>
                  <a:pt x="11659" y="18909"/>
                  <a:pt x="10616" y="16419"/>
                  <a:pt x="10616" y="16419"/>
                </a:cubicBezTo>
                <a:cubicBezTo>
                  <a:pt x="10616" y="16419"/>
                  <a:pt x="12277" y="18137"/>
                  <a:pt x="14622" y="18285"/>
                </a:cubicBezTo>
                <a:cubicBezTo>
                  <a:pt x="16966" y="18434"/>
                  <a:pt x="18041" y="17397"/>
                  <a:pt x="18041" y="17397"/>
                </a:cubicBezTo>
                <a:cubicBezTo>
                  <a:pt x="18041" y="17397"/>
                  <a:pt x="16803" y="19500"/>
                  <a:pt x="14231" y="19204"/>
                </a:cubicBezTo>
                <a:close/>
                <a:moveTo>
                  <a:pt x="1783" y="7466"/>
                </a:moveTo>
                <a:cubicBezTo>
                  <a:pt x="199" y="5702"/>
                  <a:pt x="486" y="3104"/>
                  <a:pt x="2423" y="1663"/>
                </a:cubicBezTo>
                <a:cubicBezTo>
                  <a:pt x="4363" y="222"/>
                  <a:pt x="7219" y="482"/>
                  <a:pt x="8805" y="2245"/>
                </a:cubicBezTo>
                <a:lnTo>
                  <a:pt x="12922" y="6822"/>
                </a:lnTo>
                <a:lnTo>
                  <a:pt x="5900" y="12044"/>
                </a:lnTo>
                <a:cubicBezTo>
                  <a:pt x="5900" y="12044"/>
                  <a:pt x="1783" y="7466"/>
                  <a:pt x="1783" y="7466"/>
                </a:cubicBezTo>
                <a:close/>
                <a:moveTo>
                  <a:pt x="19085" y="12509"/>
                </a:moveTo>
                <a:lnTo>
                  <a:pt x="9431" y="1774"/>
                </a:lnTo>
                <a:cubicBezTo>
                  <a:pt x="7574" y="-293"/>
                  <a:pt x="4224" y="-598"/>
                  <a:pt x="1951" y="1091"/>
                </a:cubicBezTo>
                <a:cubicBezTo>
                  <a:pt x="-321" y="2782"/>
                  <a:pt x="-658" y="5828"/>
                  <a:pt x="1200" y="7895"/>
                </a:cubicBezTo>
                <a:lnTo>
                  <a:pt x="10853" y="18630"/>
                </a:lnTo>
                <a:cubicBezTo>
                  <a:pt x="12710" y="20697"/>
                  <a:pt x="16061" y="21002"/>
                  <a:pt x="18333" y="19313"/>
                </a:cubicBezTo>
                <a:cubicBezTo>
                  <a:pt x="20606" y="17622"/>
                  <a:pt x="20942" y="14576"/>
                  <a:pt x="19085" y="12509"/>
                </a:cubicBezTo>
                <a:close/>
              </a:path>
            </a:pathLst>
          </a:custGeom>
          <a:solidFill>
            <a:srgbClr val="FFFFFF"/>
          </a:solidFill>
        </p:spPr>
        <p:txBody>
          <a:bodyPr lIns="38100" tIns="38100" rIns="38100" bIns="38100" anchor="ct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112" name="Shape 112"/>
          <p:cNvSpPr/>
          <p:nvPr>
            <p:ph type="body" sz="quarter" idx="30"/>
          </p:nvPr>
        </p:nvSpPr>
        <p:spPr>
          <a:xfrm>
            <a:off x="2200266" y="2968679"/>
            <a:ext cx="527496" cy="589292"/>
          </a:xfrm>
          <a:custGeom>
            <a:avLst/>
            <a:gdLst/>
            <a:ahLst/>
            <a:cxnLst>
              <a:cxn ang="0">
                <a:pos x="wd2" y="hd2"/>
              </a:cxn>
              <a:cxn ang="5400000">
                <a:pos x="wd2" y="hd2"/>
              </a:cxn>
              <a:cxn ang="10800000">
                <a:pos x="wd2" y="hd2"/>
              </a:cxn>
              <a:cxn ang="16200000">
                <a:pos x="wd2" y="hd2"/>
              </a:cxn>
            </a:cxnLst>
            <a:rect l="0" t="0" r="r" b="b"/>
            <a:pathLst>
              <a:path w="20826" h="21600" fill="norm" stroke="1" extrusionOk="0">
                <a:moveTo>
                  <a:pt x="1036" y="3189"/>
                </a:moveTo>
                <a:cubicBezTo>
                  <a:pt x="1104" y="2530"/>
                  <a:pt x="1444" y="1936"/>
                  <a:pt x="1994" y="1516"/>
                </a:cubicBezTo>
                <a:cubicBezTo>
                  <a:pt x="2470" y="1151"/>
                  <a:pt x="3072" y="950"/>
                  <a:pt x="3688" y="950"/>
                </a:cubicBezTo>
                <a:cubicBezTo>
                  <a:pt x="4488" y="950"/>
                  <a:pt x="5239" y="1278"/>
                  <a:pt x="5747" y="1851"/>
                </a:cubicBezTo>
                <a:lnTo>
                  <a:pt x="6782" y="3016"/>
                </a:lnTo>
                <a:lnTo>
                  <a:pt x="4927" y="4435"/>
                </a:lnTo>
                <a:lnTo>
                  <a:pt x="5551" y="5138"/>
                </a:lnTo>
                <a:lnTo>
                  <a:pt x="7406" y="3719"/>
                </a:lnTo>
                <a:lnTo>
                  <a:pt x="8627" y="5093"/>
                </a:lnTo>
                <a:lnTo>
                  <a:pt x="6772" y="6512"/>
                </a:lnTo>
                <a:lnTo>
                  <a:pt x="7396" y="7215"/>
                </a:lnTo>
                <a:lnTo>
                  <a:pt x="9251" y="5796"/>
                </a:lnTo>
                <a:lnTo>
                  <a:pt x="10472" y="7170"/>
                </a:lnTo>
                <a:lnTo>
                  <a:pt x="8617" y="8590"/>
                </a:lnTo>
                <a:lnTo>
                  <a:pt x="9242" y="9293"/>
                </a:lnTo>
                <a:lnTo>
                  <a:pt x="11096" y="7873"/>
                </a:lnTo>
                <a:lnTo>
                  <a:pt x="12397" y="9339"/>
                </a:lnTo>
                <a:lnTo>
                  <a:pt x="8284" y="12488"/>
                </a:lnTo>
                <a:lnTo>
                  <a:pt x="1633" y="5000"/>
                </a:lnTo>
                <a:cubicBezTo>
                  <a:pt x="1180" y="4490"/>
                  <a:pt x="968" y="3847"/>
                  <a:pt x="1036" y="3189"/>
                </a:cubicBezTo>
                <a:close/>
                <a:moveTo>
                  <a:pt x="19531" y="12970"/>
                </a:moveTo>
                <a:cubicBezTo>
                  <a:pt x="18469" y="11776"/>
                  <a:pt x="16913" y="11082"/>
                  <a:pt x="15247" y="11054"/>
                </a:cubicBezTo>
                <a:lnTo>
                  <a:pt x="6537" y="1246"/>
                </a:lnTo>
                <a:cubicBezTo>
                  <a:pt x="5833" y="454"/>
                  <a:pt x="4795" y="0"/>
                  <a:pt x="3688" y="0"/>
                </a:cubicBezTo>
                <a:cubicBezTo>
                  <a:pt x="2835" y="0"/>
                  <a:pt x="2002" y="278"/>
                  <a:pt x="1343" y="783"/>
                </a:cubicBezTo>
                <a:cubicBezTo>
                  <a:pt x="582" y="1365"/>
                  <a:pt x="112" y="2187"/>
                  <a:pt x="17" y="3097"/>
                </a:cubicBezTo>
                <a:cubicBezTo>
                  <a:pt x="-77" y="4008"/>
                  <a:pt x="216" y="4899"/>
                  <a:pt x="843" y="5605"/>
                </a:cubicBezTo>
                <a:lnTo>
                  <a:pt x="9556" y="15415"/>
                </a:lnTo>
                <a:cubicBezTo>
                  <a:pt x="9531" y="15549"/>
                  <a:pt x="9507" y="15684"/>
                  <a:pt x="9493" y="15821"/>
                </a:cubicBezTo>
                <a:cubicBezTo>
                  <a:pt x="9347" y="17223"/>
                  <a:pt x="9799" y="18594"/>
                  <a:pt x="10764" y="19681"/>
                </a:cubicBezTo>
                <a:cubicBezTo>
                  <a:pt x="11847" y="20901"/>
                  <a:pt x="13446" y="21600"/>
                  <a:pt x="15150" y="21600"/>
                </a:cubicBezTo>
                <a:cubicBezTo>
                  <a:pt x="16464" y="21600"/>
                  <a:pt x="17746" y="21172"/>
                  <a:pt x="18762" y="20395"/>
                </a:cubicBezTo>
                <a:cubicBezTo>
                  <a:pt x="21178" y="18545"/>
                  <a:pt x="21523" y="15214"/>
                  <a:pt x="19531" y="12970"/>
                </a:cubicBezTo>
                <a:close/>
              </a:path>
            </a:pathLst>
          </a:custGeom>
          <a:solidFill>
            <a:srgbClr val="FFFFFF"/>
          </a:solidFill>
        </p:spPr>
        <p:txBody>
          <a:bodyPr lIns="38100" tIns="38100" rIns="38100" bIns="38100" anchor="ct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113" name="Shape 113"/>
          <p:cNvSpPr/>
          <p:nvPr>
            <p:ph type="body" sz="quarter" idx="31"/>
          </p:nvPr>
        </p:nvSpPr>
        <p:spPr>
          <a:xfrm>
            <a:off x="3833314" y="4621532"/>
            <a:ext cx="1399536" cy="1399536"/>
          </a:xfrm>
          <a:prstGeom prst="ellipse">
            <a:avLst/>
          </a:prstGeom>
          <a:solidFill>
            <a:srgbClr val="9342D6"/>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114" name="Shape 114"/>
          <p:cNvSpPr/>
          <p:nvPr>
            <p:ph type="body" sz="quarter" idx="32"/>
          </p:nvPr>
        </p:nvSpPr>
        <p:spPr>
          <a:xfrm>
            <a:off x="4233829" y="5062566"/>
            <a:ext cx="598505" cy="549451"/>
          </a:xfrm>
          <a:custGeom>
            <a:avLst/>
            <a:gdLst/>
            <a:ahLst/>
            <a:cxnLst>
              <a:cxn ang="0">
                <a:pos x="wd2" y="hd2"/>
              </a:cxn>
              <a:cxn ang="5400000">
                <a:pos x="wd2" y="hd2"/>
              </a:cxn>
              <a:cxn ang="10800000">
                <a:pos x="wd2" y="hd2"/>
              </a:cxn>
              <a:cxn ang="16200000">
                <a:pos x="wd2" y="hd2"/>
              </a:cxn>
            </a:cxnLst>
            <a:rect l="0" t="0" r="r" b="b"/>
            <a:pathLst>
              <a:path w="20321" h="19826" fill="norm" stroke="1" extrusionOk="0">
                <a:moveTo>
                  <a:pt x="12958" y="9827"/>
                </a:moveTo>
                <a:lnTo>
                  <a:pt x="10443" y="15677"/>
                </a:lnTo>
                <a:lnTo>
                  <a:pt x="6675" y="7947"/>
                </a:lnTo>
                <a:lnTo>
                  <a:pt x="5154" y="11224"/>
                </a:lnTo>
                <a:lnTo>
                  <a:pt x="1617" y="11224"/>
                </a:lnTo>
                <a:cubicBezTo>
                  <a:pt x="2002" y="11924"/>
                  <a:pt x="2436" y="12597"/>
                  <a:pt x="2901" y="13221"/>
                </a:cubicBezTo>
                <a:cubicBezTo>
                  <a:pt x="5879" y="17216"/>
                  <a:pt x="10161" y="19826"/>
                  <a:pt x="10161" y="19826"/>
                </a:cubicBezTo>
                <a:cubicBezTo>
                  <a:pt x="10161" y="19826"/>
                  <a:pt x="14442" y="17216"/>
                  <a:pt x="17420" y="13221"/>
                </a:cubicBezTo>
                <a:cubicBezTo>
                  <a:pt x="17889" y="12592"/>
                  <a:pt x="18326" y="11914"/>
                  <a:pt x="18713" y="11207"/>
                </a:cubicBezTo>
                <a:lnTo>
                  <a:pt x="13662" y="11207"/>
                </a:lnTo>
                <a:cubicBezTo>
                  <a:pt x="13662" y="11207"/>
                  <a:pt x="12958" y="9827"/>
                  <a:pt x="12958" y="9827"/>
                </a:cubicBezTo>
                <a:close/>
                <a:moveTo>
                  <a:pt x="19273" y="10087"/>
                </a:moveTo>
                <a:lnTo>
                  <a:pt x="14290" y="10087"/>
                </a:lnTo>
                <a:lnTo>
                  <a:pt x="12878" y="7318"/>
                </a:lnTo>
                <a:lnTo>
                  <a:pt x="10383" y="13120"/>
                </a:lnTo>
                <a:lnTo>
                  <a:pt x="6652" y="5463"/>
                </a:lnTo>
                <a:lnTo>
                  <a:pt x="4499" y="10103"/>
                </a:lnTo>
                <a:lnTo>
                  <a:pt x="1056" y="10103"/>
                </a:lnTo>
                <a:cubicBezTo>
                  <a:pt x="-426" y="6815"/>
                  <a:pt x="-642" y="3168"/>
                  <a:pt x="2347" y="1052"/>
                </a:cubicBezTo>
                <a:cubicBezTo>
                  <a:pt x="6340" y="-1774"/>
                  <a:pt x="10161" y="1989"/>
                  <a:pt x="10161" y="1989"/>
                </a:cubicBezTo>
                <a:cubicBezTo>
                  <a:pt x="10161" y="1989"/>
                  <a:pt x="13981" y="-1774"/>
                  <a:pt x="17974" y="1052"/>
                </a:cubicBezTo>
                <a:cubicBezTo>
                  <a:pt x="20958" y="3164"/>
                  <a:pt x="20748" y="6803"/>
                  <a:pt x="19273" y="10087"/>
                </a:cubicBezTo>
                <a:close/>
              </a:path>
            </a:pathLst>
          </a:custGeom>
          <a:solidFill>
            <a:srgbClr val="FFFFFF"/>
          </a:solidFill>
        </p:spPr>
        <p:txBody>
          <a:bodyPr lIns="38100" tIns="38100" rIns="38100" bIns="38100" anchor="ct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115" name="Shape 115"/>
          <p:cNvSpPr/>
          <p:nvPr>
            <p:ph type="body" sz="quarter" idx="33"/>
          </p:nvPr>
        </p:nvSpPr>
        <p:spPr>
          <a:xfrm>
            <a:off x="7200753" y="5013880"/>
            <a:ext cx="485492" cy="631663"/>
          </a:xfrm>
          <a:custGeom>
            <a:avLst/>
            <a:gdLst/>
            <a:ahLst/>
            <a:cxnLst>
              <a:cxn ang="0">
                <a:pos x="wd2" y="hd2"/>
              </a:cxn>
              <a:cxn ang="5400000">
                <a:pos x="wd2" y="hd2"/>
              </a:cxn>
              <a:cxn ang="10800000">
                <a:pos x="wd2" y="hd2"/>
              </a:cxn>
              <a:cxn ang="16200000">
                <a:pos x="wd2" y="hd2"/>
              </a:cxn>
            </a:cxnLst>
            <a:rect l="0" t="0" r="r" b="b"/>
            <a:pathLst>
              <a:path w="20990" h="21115" fill="norm" stroke="1" extrusionOk="0">
                <a:moveTo>
                  <a:pt x="18432" y="1788"/>
                </a:moveTo>
                <a:cubicBezTo>
                  <a:pt x="16182" y="96"/>
                  <a:pt x="13745" y="-485"/>
                  <a:pt x="9057" y="434"/>
                </a:cubicBezTo>
                <a:cubicBezTo>
                  <a:pt x="4370" y="1352"/>
                  <a:pt x="3620" y="2366"/>
                  <a:pt x="2745" y="3720"/>
                </a:cubicBezTo>
                <a:cubicBezTo>
                  <a:pt x="1870" y="5072"/>
                  <a:pt x="1620" y="7053"/>
                  <a:pt x="1995" y="7585"/>
                </a:cubicBezTo>
                <a:cubicBezTo>
                  <a:pt x="2371" y="8116"/>
                  <a:pt x="1995" y="8601"/>
                  <a:pt x="1995" y="8601"/>
                </a:cubicBezTo>
                <a:cubicBezTo>
                  <a:pt x="1995" y="8601"/>
                  <a:pt x="440" y="10400"/>
                  <a:pt x="136" y="10817"/>
                </a:cubicBezTo>
                <a:cubicBezTo>
                  <a:pt x="-169" y="11234"/>
                  <a:pt x="89" y="11487"/>
                  <a:pt x="417" y="11633"/>
                </a:cubicBezTo>
                <a:cubicBezTo>
                  <a:pt x="745" y="11777"/>
                  <a:pt x="1120" y="11958"/>
                  <a:pt x="1331" y="12031"/>
                </a:cubicBezTo>
                <a:cubicBezTo>
                  <a:pt x="1542" y="12104"/>
                  <a:pt x="1354" y="12520"/>
                  <a:pt x="1261" y="12701"/>
                </a:cubicBezTo>
                <a:cubicBezTo>
                  <a:pt x="1208" y="12803"/>
                  <a:pt x="1166" y="12922"/>
                  <a:pt x="1194" y="13036"/>
                </a:cubicBezTo>
                <a:cubicBezTo>
                  <a:pt x="2210" y="12875"/>
                  <a:pt x="4141" y="12575"/>
                  <a:pt x="5679" y="12381"/>
                </a:cubicBezTo>
                <a:cubicBezTo>
                  <a:pt x="8123" y="12072"/>
                  <a:pt x="12409" y="11285"/>
                  <a:pt x="13861" y="14006"/>
                </a:cubicBezTo>
                <a:cubicBezTo>
                  <a:pt x="15198" y="16510"/>
                  <a:pt x="15953" y="17898"/>
                  <a:pt x="17083" y="19739"/>
                </a:cubicBezTo>
                <a:lnTo>
                  <a:pt x="20306" y="19182"/>
                </a:lnTo>
                <a:cubicBezTo>
                  <a:pt x="20306" y="19182"/>
                  <a:pt x="17994" y="15993"/>
                  <a:pt x="17807" y="13529"/>
                </a:cubicBezTo>
                <a:cubicBezTo>
                  <a:pt x="17619" y="11064"/>
                  <a:pt x="20057" y="10726"/>
                  <a:pt x="20745" y="8310"/>
                </a:cubicBezTo>
                <a:cubicBezTo>
                  <a:pt x="21431" y="5894"/>
                  <a:pt x="20682" y="3478"/>
                  <a:pt x="18432" y="1788"/>
                </a:cubicBezTo>
                <a:close/>
                <a:moveTo>
                  <a:pt x="9119" y="21115"/>
                </a:moveTo>
                <a:cubicBezTo>
                  <a:pt x="9119" y="21115"/>
                  <a:pt x="9651" y="19641"/>
                  <a:pt x="8994" y="18264"/>
                </a:cubicBezTo>
                <a:cubicBezTo>
                  <a:pt x="8994" y="18264"/>
                  <a:pt x="7987" y="16507"/>
                  <a:pt x="7214" y="16543"/>
                </a:cubicBezTo>
                <a:cubicBezTo>
                  <a:pt x="6441" y="16579"/>
                  <a:pt x="4097" y="16779"/>
                  <a:pt x="3464" y="16706"/>
                </a:cubicBezTo>
                <a:cubicBezTo>
                  <a:pt x="2831" y="16633"/>
                  <a:pt x="2221" y="16471"/>
                  <a:pt x="2268" y="15618"/>
                </a:cubicBezTo>
                <a:cubicBezTo>
                  <a:pt x="2316" y="14767"/>
                  <a:pt x="2245" y="14621"/>
                  <a:pt x="1894" y="14441"/>
                </a:cubicBezTo>
                <a:cubicBezTo>
                  <a:pt x="1827" y="14406"/>
                  <a:pt x="1771" y="14365"/>
                  <a:pt x="1720" y="14321"/>
                </a:cubicBezTo>
                <a:cubicBezTo>
                  <a:pt x="2471" y="14209"/>
                  <a:pt x="3731" y="14026"/>
                  <a:pt x="5715" y="13750"/>
                </a:cubicBezTo>
                <a:cubicBezTo>
                  <a:pt x="11028" y="13011"/>
                  <a:pt x="11665" y="13449"/>
                  <a:pt x="12515" y="14928"/>
                </a:cubicBezTo>
                <a:cubicBezTo>
                  <a:pt x="12882" y="15566"/>
                  <a:pt x="14534" y="18578"/>
                  <a:pt x="15335" y="20041"/>
                </a:cubicBezTo>
                <a:cubicBezTo>
                  <a:pt x="15335" y="20041"/>
                  <a:pt x="9119" y="21115"/>
                  <a:pt x="9119" y="21115"/>
                </a:cubicBezTo>
                <a:close/>
              </a:path>
            </a:pathLst>
          </a:custGeom>
          <a:solidFill>
            <a:srgbClr val="FFFFFF"/>
          </a:solidFill>
        </p:spPr>
        <p:txBody>
          <a:bodyPr lIns="38100" tIns="38100" rIns="38100" bIns="38100" anchor="ct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116" name="Shape 116"/>
          <p:cNvSpPr/>
          <p:nvPr>
            <p:ph type="body" sz="quarter" idx="34"/>
          </p:nvPr>
        </p:nvSpPr>
        <p:spPr>
          <a:xfrm>
            <a:off x="6341488" y="7072752"/>
            <a:ext cx="485491" cy="631663"/>
          </a:xfrm>
          <a:custGeom>
            <a:avLst/>
            <a:gdLst/>
            <a:ahLst/>
            <a:cxnLst>
              <a:cxn ang="0">
                <a:pos x="wd2" y="hd2"/>
              </a:cxn>
              <a:cxn ang="5400000">
                <a:pos x="wd2" y="hd2"/>
              </a:cxn>
              <a:cxn ang="10800000">
                <a:pos x="wd2" y="hd2"/>
              </a:cxn>
              <a:cxn ang="16200000">
                <a:pos x="wd2" y="hd2"/>
              </a:cxn>
            </a:cxnLst>
            <a:rect l="0" t="0" r="r" b="b"/>
            <a:pathLst>
              <a:path w="20990" h="21115" fill="norm" stroke="1" extrusionOk="0">
                <a:moveTo>
                  <a:pt x="18432" y="1787"/>
                </a:moveTo>
                <a:cubicBezTo>
                  <a:pt x="16182" y="96"/>
                  <a:pt x="13745" y="-485"/>
                  <a:pt x="9057" y="434"/>
                </a:cubicBezTo>
                <a:cubicBezTo>
                  <a:pt x="4370" y="1351"/>
                  <a:pt x="3620" y="2366"/>
                  <a:pt x="2745" y="3719"/>
                </a:cubicBezTo>
                <a:cubicBezTo>
                  <a:pt x="1870" y="5072"/>
                  <a:pt x="1620" y="7053"/>
                  <a:pt x="1995" y="7585"/>
                </a:cubicBezTo>
                <a:cubicBezTo>
                  <a:pt x="2371" y="8116"/>
                  <a:pt x="1995" y="8601"/>
                  <a:pt x="1995" y="8601"/>
                </a:cubicBezTo>
                <a:cubicBezTo>
                  <a:pt x="1995" y="8601"/>
                  <a:pt x="441" y="10400"/>
                  <a:pt x="136" y="10816"/>
                </a:cubicBezTo>
                <a:cubicBezTo>
                  <a:pt x="-169" y="11234"/>
                  <a:pt x="90" y="11486"/>
                  <a:pt x="417" y="11632"/>
                </a:cubicBezTo>
                <a:cubicBezTo>
                  <a:pt x="746" y="11777"/>
                  <a:pt x="1120" y="11958"/>
                  <a:pt x="1332" y="12031"/>
                </a:cubicBezTo>
                <a:cubicBezTo>
                  <a:pt x="1542" y="12104"/>
                  <a:pt x="1354" y="12520"/>
                  <a:pt x="1261" y="12701"/>
                </a:cubicBezTo>
                <a:cubicBezTo>
                  <a:pt x="1168" y="12882"/>
                  <a:pt x="1097" y="13118"/>
                  <a:pt x="1425" y="13281"/>
                </a:cubicBezTo>
                <a:cubicBezTo>
                  <a:pt x="1753" y="13444"/>
                  <a:pt x="1964" y="13553"/>
                  <a:pt x="1964" y="13553"/>
                </a:cubicBezTo>
                <a:cubicBezTo>
                  <a:pt x="1964" y="13553"/>
                  <a:pt x="1964" y="13553"/>
                  <a:pt x="1682" y="13734"/>
                </a:cubicBezTo>
                <a:cubicBezTo>
                  <a:pt x="1401" y="13915"/>
                  <a:pt x="1542" y="14259"/>
                  <a:pt x="1894" y="14441"/>
                </a:cubicBezTo>
                <a:cubicBezTo>
                  <a:pt x="2245" y="14621"/>
                  <a:pt x="2316" y="14767"/>
                  <a:pt x="2269" y="15618"/>
                </a:cubicBezTo>
                <a:cubicBezTo>
                  <a:pt x="2222" y="16471"/>
                  <a:pt x="2831" y="16633"/>
                  <a:pt x="3464" y="16706"/>
                </a:cubicBezTo>
                <a:cubicBezTo>
                  <a:pt x="4097" y="16778"/>
                  <a:pt x="6441" y="16579"/>
                  <a:pt x="7214" y="16543"/>
                </a:cubicBezTo>
                <a:cubicBezTo>
                  <a:pt x="7987" y="16507"/>
                  <a:pt x="8994" y="18264"/>
                  <a:pt x="8994" y="18264"/>
                </a:cubicBezTo>
                <a:cubicBezTo>
                  <a:pt x="9651" y="19641"/>
                  <a:pt x="9119" y="21115"/>
                  <a:pt x="9119" y="21115"/>
                </a:cubicBezTo>
                <a:lnTo>
                  <a:pt x="17303" y="19701"/>
                </a:lnTo>
                <a:cubicBezTo>
                  <a:pt x="16348" y="18055"/>
                  <a:pt x="15162" y="15611"/>
                  <a:pt x="14953" y="13894"/>
                </a:cubicBezTo>
                <a:cubicBezTo>
                  <a:pt x="14742" y="12147"/>
                  <a:pt x="14969" y="11546"/>
                  <a:pt x="15138" y="10557"/>
                </a:cubicBezTo>
                <a:cubicBezTo>
                  <a:pt x="15385" y="9110"/>
                  <a:pt x="13188" y="8161"/>
                  <a:pt x="10495" y="7779"/>
                </a:cubicBezTo>
                <a:cubicBezTo>
                  <a:pt x="4828" y="6975"/>
                  <a:pt x="4031" y="5326"/>
                  <a:pt x="4719" y="4262"/>
                </a:cubicBezTo>
                <a:cubicBezTo>
                  <a:pt x="5407" y="3197"/>
                  <a:pt x="5998" y="2399"/>
                  <a:pt x="9685" y="1677"/>
                </a:cubicBezTo>
                <a:cubicBezTo>
                  <a:pt x="13372" y="955"/>
                  <a:pt x="15290" y="1411"/>
                  <a:pt x="17059" y="2743"/>
                </a:cubicBezTo>
                <a:cubicBezTo>
                  <a:pt x="18829" y="4072"/>
                  <a:pt x="19419" y="5973"/>
                  <a:pt x="18878" y="7873"/>
                </a:cubicBezTo>
                <a:cubicBezTo>
                  <a:pt x="18570" y="8958"/>
                  <a:pt x="18057" y="9295"/>
                  <a:pt x="17247" y="10145"/>
                </a:cubicBezTo>
                <a:cubicBezTo>
                  <a:pt x="16437" y="10994"/>
                  <a:pt x="16154" y="12748"/>
                  <a:pt x="16293" y="14041"/>
                </a:cubicBezTo>
                <a:cubicBezTo>
                  <a:pt x="16424" y="15260"/>
                  <a:pt x="17783" y="17768"/>
                  <a:pt x="18560" y="19484"/>
                </a:cubicBezTo>
                <a:lnTo>
                  <a:pt x="20306" y="19182"/>
                </a:lnTo>
                <a:cubicBezTo>
                  <a:pt x="20306" y="19182"/>
                  <a:pt x="17994" y="15993"/>
                  <a:pt x="17806" y="13529"/>
                </a:cubicBezTo>
                <a:cubicBezTo>
                  <a:pt x="17619" y="11064"/>
                  <a:pt x="20057" y="10726"/>
                  <a:pt x="20744" y="8310"/>
                </a:cubicBezTo>
                <a:cubicBezTo>
                  <a:pt x="21431" y="5894"/>
                  <a:pt x="20681" y="3478"/>
                  <a:pt x="18432" y="1787"/>
                </a:cubicBezTo>
                <a:close/>
              </a:path>
            </a:pathLst>
          </a:custGeom>
          <a:solidFill>
            <a:srgbClr val="FFFFFF"/>
          </a:solidFill>
        </p:spPr>
        <p:txBody>
          <a:bodyPr lIns="38100" tIns="38100" rIns="38100" bIns="38100" anchor="ct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117" name="Shape 117"/>
          <p:cNvSpPr/>
          <p:nvPr>
            <p:ph type="body" sz="quarter" idx="35"/>
          </p:nvPr>
        </p:nvSpPr>
        <p:spPr>
          <a:xfrm>
            <a:off x="4240941" y="8007617"/>
            <a:ext cx="584282" cy="515142"/>
          </a:xfrm>
          <a:custGeom>
            <a:avLst/>
            <a:gdLst/>
            <a:ahLst/>
            <a:cxnLst>
              <a:cxn ang="0">
                <a:pos x="wd2" y="hd2"/>
              </a:cxn>
              <a:cxn ang="5400000">
                <a:pos x="wd2" y="hd2"/>
              </a:cxn>
              <a:cxn ang="10800000">
                <a:pos x="wd2" y="hd2"/>
              </a:cxn>
              <a:cxn ang="16200000">
                <a:pos x="wd2" y="hd2"/>
              </a:cxn>
            </a:cxnLst>
            <a:rect l="0" t="0" r="r" b="b"/>
            <a:pathLst>
              <a:path w="20564" h="21543" fill="norm" stroke="1" extrusionOk="0">
                <a:moveTo>
                  <a:pt x="13432" y="21543"/>
                </a:moveTo>
                <a:lnTo>
                  <a:pt x="15798" y="20604"/>
                </a:lnTo>
                <a:lnTo>
                  <a:pt x="14132" y="17146"/>
                </a:lnTo>
                <a:cubicBezTo>
                  <a:pt x="14132" y="17146"/>
                  <a:pt x="16013" y="17925"/>
                  <a:pt x="18220" y="16385"/>
                </a:cubicBezTo>
                <a:cubicBezTo>
                  <a:pt x="20426" y="14845"/>
                  <a:pt x="20167" y="12958"/>
                  <a:pt x="20097" y="12459"/>
                </a:cubicBezTo>
                <a:cubicBezTo>
                  <a:pt x="20064" y="12228"/>
                  <a:pt x="20129" y="10920"/>
                  <a:pt x="19744" y="11096"/>
                </a:cubicBezTo>
                <a:cubicBezTo>
                  <a:pt x="19340" y="11281"/>
                  <a:pt x="19069" y="11072"/>
                  <a:pt x="18624" y="11051"/>
                </a:cubicBezTo>
                <a:cubicBezTo>
                  <a:pt x="17937" y="11019"/>
                  <a:pt x="17796" y="11291"/>
                  <a:pt x="17796" y="11291"/>
                </a:cubicBezTo>
                <a:cubicBezTo>
                  <a:pt x="17796" y="11291"/>
                  <a:pt x="17835" y="10555"/>
                  <a:pt x="19330" y="10555"/>
                </a:cubicBezTo>
                <a:cubicBezTo>
                  <a:pt x="20137" y="10555"/>
                  <a:pt x="20624" y="9033"/>
                  <a:pt x="20558" y="7875"/>
                </a:cubicBezTo>
                <a:cubicBezTo>
                  <a:pt x="20506" y="6970"/>
                  <a:pt x="20122" y="5564"/>
                  <a:pt x="18845" y="4219"/>
                </a:cubicBezTo>
                <a:cubicBezTo>
                  <a:pt x="17861" y="3182"/>
                  <a:pt x="17704" y="5260"/>
                  <a:pt x="16660" y="5353"/>
                </a:cubicBezTo>
                <a:cubicBezTo>
                  <a:pt x="17365" y="4920"/>
                  <a:pt x="17696" y="2821"/>
                  <a:pt x="16656" y="2044"/>
                </a:cubicBezTo>
                <a:cubicBezTo>
                  <a:pt x="15616" y="1267"/>
                  <a:pt x="14782" y="223"/>
                  <a:pt x="13432" y="83"/>
                </a:cubicBezTo>
                <a:cubicBezTo>
                  <a:pt x="12082" y="-57"/>
                  <a:pt x="9898" y="-45"/>
                  <a:pt x="8834" y="315"/>
                </a:cubicBezTo>
                <a:cubicBezTo>
                  <a:pt x="8127" y="554"/>
                  <a:pt x="7536" y="1254"/>
                  <a:pt x="7408" y="1991"/>
                </a:cubicBezTo>
                <a:cubicBezTo>
                  <a:pt x="7344" y="2362"/>
                  <a:pt x="7779" y="2898"/>
                  <a:pt x="7613" y="3079"/>
                </a:cubicBezTo>
                <a:cubicBezTo>
                  <a:pt x="7448" y="3260"/>
                  <a:pt x="6764" y="2733"/>
                  <a:pt x="6665" y="2314"/>
                </a:cubicBezTo>
                <a:cubicBezTo>
                  <a:pt x="6515" y="1679"/>
                  <a:pt x="6753" y="1169"/>
                  <a:pt x="6007" y="1204"/>
                </a:cubicBezTo>
                <a:cubicBezTo>
                  <a:pt x="4838" y="1260"/>
                  <a:pt x="4086" y="2641"/>
                  <a:pt x="3044" y="3068"/>
                </a:cubicBezTo>
                <a:cubicBezTo>
                  <a:pt x="2001" y="3495"/>
                  <a:pt x="1112" y="4726"/>
                  <a:pt x="878" y="6282"/>
                </a:cubicBezTo>
                <a:cubicBezTo>
                  <a:pt x="644" y="7837"/>
                  <a:pt x="-976" y="10118"/>
                  <a:pt x="878" y="12016"/>
                </a:cubicBezTo>
                <a:cubicBezTo>
                  <a:pt x="2732" y="13915"/>
                  <a:pt x="5133" y="13667"/>
                  <a:pt x="5916" y="13294"/>
                </a:cubicBezTo>
                <a:cubicBezTo>
                  <a:pt x="6699" y="12922"/>
                  <a:pt x="6699" y="12922"/>
                  <a:pt x="6699" y="12922"/>
                </a:cubicBezTo>
                <a:cubicBezTo>
                  <a:pt x="6467" y="14775"/>
                  <a:pt x="7200" y="15365"/>
                  <a:pt x="8422" y="15465"/>
                </a:cubicBezTo>
                <a:cubicBezTo>
                  <a:pt x="9643" y="15565"/>
                  <a:pt x="9775" y="14709"/>
                  <a:pt x="10509" y="14411"/>
                </a:cubicBezTo>
                <a:cubicBezTo>
                  <a:pt x="11128" y="14160"/>
                  <a:pt x="11729" y="14811"/>
                  <a:pt x="11729" y="14811"/>
                </a:cubicBezTo>
                <a:cubicBezTo>
                  <a:pt x="11729" y="14811"/>
                  <a:pt x="10902" y="14904"/>
                  <a:pt x="10815" y="15235"/>
                </a:cubicBezTo>
                <a:cubicBezTo>
                  <a:pt x="10581" y="16122"/>
                  <a:pt x="10663" y="16507"/>
                  <a:pt x="11394" y="17600"/>
                </a:cubicBezTo>
                <a:cubicBezTo>
                  <a:pt x="12106" y="18666"/>
                  <a:pt x="12728" y="20155"/>
                  <a:pt x="13432" y="21543"/>
                </a:cubicBezTo>
                <a:close/>
              </a:path>
            </a:pathLst>
          </a:custGeom>
          <a:solidFill>
            <a:srgbClr val="FFFFFF"/>
          </a:solidFill>
        </p:spPr>
        <p:txBody>
          <a:bodyPr lIns="38100" tIns="38100" rIns="38100" bIns="38100" anchor="ct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118" name="Shape 118"/>
          <p:cNvSpPr/>
          <p:nvPr>
            <p:ph type="body" sz="quarter" idx="36"/>
          </p:nvPr>
        </p:nvSpPr>
        <p:spPr>
          <a:xfrm>
            <a:off x="2292302" y="7114830"/>
            <a:ext cx="365610" cy="601025"/>
          </a:xfrm>
          <a:custGeom>
            <a:avLst/>
            <a:gdLst/>
            <a:ahLst/>
            <a:cxnLst>
              <a:cxn ang="0">
                <a:pos x="wd2" y="hd2"/>
              </a:cxn>
              <a:cxn ang="5400000">
                <a:pos x="wd2" y="hd2"/>
              </a:cxn>
              <a:cxn ang="10800000">
                <a:pos x="wd2" y="hd2"/>
              </a:cxn>
              <a:cxn ang="16200000">
                <a:pos x="wd2" y="hd2"/>
              </a:cxn>
            </a:cxnLst>
            <a:rect l="0" t="0" r="r" b="b"/>
            <a:pathLst>
              <a:path w="21431" h="21367" fill="norm" stroke="1" extrusionOk="0">
                <a:moveTo>
                  <a:pt x="19702" y="7864"/>
                </a:moveTo>
                <a:cubicBezTo>
                  <a:pt x="19137" y="8707"/>
                  <a:pt x="18494" y="9557"/>
                  <a:pt x="18540" y="10468"/>
                </a:cubicBezTo>
                <a:cubicBezTo>
                  <a:pt x="18562" y="10909"/>
                  <a:pt x="18745" y="11338"/>
                  <a:pt x="18914" y="11766"/>
                </a:cubicBezTo>
                <a:cubicBezTo>
                  <a:pt x="18994" y="11970"/>
                  <a:pt x="19099" y="12263"/>
                  <a:pt x="19165" y="12469"/>
                </a:cubicBezTo>
                <a:cubicBezTo>
                  <a:pt x="19800" y="14462"/>
                  <a:pt x="19713" y="16678"/>
                  <a:pt x="18748" y="18606"/>
                </a:cubicBezTo>
                <a:cubicBezTo>
                  <a:pt x="18264" y="19574"/>
                  <a:pt x="17523" y="20522"/>
                  <a:pt x="16151" y="21097"/>
                </a:cubicBezTo>
                <a:cubicBezTo>
                  <a:pt x="15686" y="21293"/>
                  <a:pt x="15126" y="21442"/>
                  <a:pt x="14598" y="21326"/>
                </a:cubicBezTo>
                <a:cubicBezTo>
                  <a:pt x="14069" y="21209"/>
                  <a:pt x="13980" y="21057"/>
                  <a:pt x="13915" y="20988"/>
                </a:cubicBezTo>
                <a:cubicBezTo>
                  <a:pt x="13731" y="20796"/>
                  <a:pt x="13683" y="20693"/>
                  <a:pt x="13618" y="20530"/>
                </a:cubicBezTo>
                <a:cubicBezTo>
                  <a:pt x="13551" y="20367"/>
                  <a:pt x="13536" y="20197"/>
                  <a:pt x="13519" y="20029"/>
                </a:cubicBezTo>
                <a:cubicBezTo>
                  <a:pt x="13389" y="18742"/>
                  <a:pt x="13619" y="17453"/>
                  <a:pt x="13622" y="16164"/>
                </a:cubicBezTo>
                <a:cubicBezTo>
                  <a:pt x="13625" y="15009"/>
                  <a:pt x="13420" y="13817"/>
                  <a:pt x="12278" y="12892"/>
                </a:cubicBezTo>
                <a:cubicBezTo>
                  <a:pt x="11951" y="12627"/>
                  <a:pt x="11556" y="12397"/>
                  <a:pt x="11149" y="12177"/>
                </a:cubicBezTo>
                <a:cubicBezTo>
                  <a:pt x="11008" y="12101"/>
                  <a:pt x="10851" y="12024"/>
                  <a:pt x="10664" y="12033"/>
                </a:cubicBezTo>
                <a:cubicBezTo>
                  <a:pt x="10570" y="12037"/>
                  <a:pt x="10485" y="12064"/>
                  <a:pt x="10403" y="12092"/>
                </a:cubicBezTo>
                <a:cubicBezTo>
                  <a:pt x="9345" y="12461"/>
                  <a:pt x="8636" y="13092"/>
                  <a:pt x="8205" y="13785"/>
                </a:cubicBezTo>
                <a:cubicBezTo>
                  <a:pt x="7601" y="14755"/>
                  <a:pt x="7542" y="15804"/>
                  <a:pt x="7559" y="16839"/>
                </a:cubicBezTo>
                <a:cubicBezTo>
                  <a:pt x="7574" y="17767"/>
                  <a:pt x="7647" y="18694"/>
                  <a:pt x="7672" y="19622"/>
                </a:cubicBezTo>
                <a:cubicBezTo>
                  <a:pt x="7676" y="19751"/>
                  <a:pt x="7679" y="19881"/>
                  <a:pt x="7669" y="20010"/>
                </a:cubicBezTo>
                <a:cubicBezTo>
                  <a:pt x="7625" y="20578"/>
                  <a:pt x="7227" y="21196"/>
                  <a:pt x="6329" y="21309"/>
                </a:cubicBezTo>
                <a:cubicBezTo>
                  <a:pt x="5498" y="21414"/>
                  <a:pt x="4772" y="21021"/>
                  <a:pt x="4247" y="20597"/>
                </a:cubicBezTo>
                <a:cubicBezTo>
                  <a:pt x="3493" y="19986"/>
                  <a:pt x="2894" y="19283"/>
                  <a:pt x="2463" y="18554"/>
                </a:cubicBezTo>
                <a:cubicBezTo>
                  <a:pt x="1301" y="16583"/>
                  <a:pt x="1309" y="14443"/>
                  <a:pt x="2155" y="12414"/>
                </a:cubicBezTo>
                <a:cubicBezTo>
                  <a:pt x="2429" y="11757"/>
                  <a:pt x="2795" y="11099"/>
                  <a:pt x="2817" y="10417"/>
                </a:cubicBezTo>
                <a:cubicBezTo>
                  <a:pt x="2860" y="9053"/>
                  <a:pt x="1575" y="7853"/>
                  <a:pt x="817" y="6576"/>
                </a:cubicBezTo>
                <a:cubicBezTo>
                  <a:pt x="84" y="5340"/>
                  <a:pt x="-153" y="4016"/>
                  <a:pt x="95" y="2710"/>
                </a:cubicBezTo>
                <a:cubicBezTo>
                  <a:pt x="190" y="2209"/>
                  <a:pt x="358" y="1710"/>
                  <a:pt x="728" y="1258"/>
                </a:cubicBezTo>
                <a:cubicBezTo>
                  <a:pt x="1294" y="566"/>
                  <a:pt x="2329" y="27"/>
                  <a:pt x="3586" y="20"/>
                </a:cubicBezTo>
                <a:cubicBezTo>
                  <a:pt x="5538" y="9"/>
                  <a:pt x="6675" y="1224"/>
                  <a:pt x="8377" y="1732"/>
                </a:cubicBezTo>
                <a:cubicBezTo>
                  <a:pt x="8531" y="1778"/>
                  <a:pt x="8694" y="1820"/>
                  <a:pt x="8797" y="1904"/>
                </a:cubicBezTo>
                <a:cubicBezTo>
                  <a:pt x="9187" y="2222"/>
                  <a:pt x="8571" y="2625"/>
                  <a:pt x="7707" y="2791"/>
                </a:cubicBezTo>
                <a:cubicBezTo>
                  <a:pt x="7035" y="2920"/>
                  <a:pt x="6382" y="3173"/>
                  <a:pt x="6510" y="3549"/>
                </a:cubicBezTo>
                <a:cubicBezTo>
                  <a:pt x="6731" y="4195"/>
                  <a:pt x="8486" y="4018"/>
                  <a:pt x="9419" y="3078"/>
                </a:cubicBezTo>
                <a:cubicBezTo>
                  <a:pt x="10327" y="2163"/>
                  <a:pt x="11570" y="1384"/>
                  <a:pt x="13043" y="798"/>
                </a:cubicBezTo>
                <a:cubicBezTo>
                  <a:pt x="14512" y="214"/>
                  <a:pt x="16239" y="-158"/>
                  <a:pt x="17952" y="66"/>
                </a:cubicBezTo>
                <a:cubicBezTo>
                  <a:pt x="19152" y="223"/>
                  <a:pt x="20204" y="669"/>
                  <a:pt x="20790" y="1323"/>
                </a:cubicBezTo>
                <a:cubicBezTo>
                  <a:pt x="21190" y="1768"/>
                  <a:pt x="21336" y="2274"/>
                  <a:pt x="21397" y="2779"/>
                </a:cubicBezTo>
                <a:cubicBezTo>
                  <a:pt x="21447" y="3194"/>
                  <a:pt x="21441" y="3611"/>
                  <a:pt x="21386" y="4026"/>
                </a:cubicBezTo>
                <a:cubicBezTo>
                  <a:pt x="21207" y="5354"/>
                  <a:pt x="20529" y="6631"/>
                  <a:pt x="19702" y="7864"/>
                </a:cubicBezTo>
                <a:close/>
              </a:path>
            </a:pathLst>
          </a:custGeom>
          <a:solidFill>
            <a:srgbClr val="FFFFFF"/>
          </a:solidFill>
        </p:spPr>
        <p:txBody>
          <a:bodyPr lIns="50800" tIns="50800" rIns="50800" bIns="50800" anchor="ctr"/>
          <a:lstStyle/>
          <a:p>
            <a:pPr algn="ctr">
              <a:lnSpc>
                <a:spcPct val="90000"/>
              </a:lnSpc>
              <a:spcBef>
                <a:spcPts val="1000"/>
              </a:spcBef>
              <a:defRPr spc="0">
                <a:solidFill>
                  <a:srgbClr val="A7AAA9"/>
                </a:solidFill>
                <a:latin typeface="Avenir Next"/>
                <a:ea typeface="Avenir Next"/>
                <a:cs typeface="Avenir Next"/>
                <a:sym typeface="Avenir Next"/>
              </a:defRPr>
            </a:pPr>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Slide 6">
    <p:spTree>
      <p:nvGrpSpPr>
        <p:cNvPr id="1" name=""/>
        <p:cNvGrpSpPr/>
        <p:nvPr/>
      </p:nvGrpSpPr>
      <p:grpSpPr>
        <a:xfrm>
          <a:off x="0" y="0"/>
          <a:ext cx="0" cy="0"/>
          <a:chOff x="0" y="0"/>
          <a:chExt cx="0" cy="0"/>
        </a:xfrm>
      </p:grpSpPr>
      <p:sp>
        <p:nvSpPr>
          <p:cNvPr id="125" name="Shape 125"/>
          <p:cNvSpPr/>
          <p:nvPr>
            <p:ph type="body" sz="quarter" idx="13"/>
          </p:nvPr>
        </p:nvSpPr>
        <p:spPr>
          <a:xfrm>
            <a:off x="-1" y="505941"/>
            <a:ext cx="763986" cy="503800"/>
          </a:xfrm>
          <a:prstGeom prst="rect">
            <a:avLst/>
          </a:pr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126" name="Shape 126"/>
          <p:cNvSpPr/>
          <p:nvPr>
            <p:ph type="title"/>
          </p:nvPr>
        </p:nvSpPr>
        <p:spPr>
          <a:prstGeom prst="rect">
            <a:avLst/>
          </a:prstGeom>
        </p:spPr>
        <p:txBody>
          <a:bodyPr/>
          <a:lstStyle/>
          <a:p>
            <a:pPr/>
            <a:r>
              <a:t>Title Text</a:t>
            </a:r>
          </a:p>
        </p:txBody>
      </p:sp>
      <p:sp>
        <p:nvSpPr>
          <p:cNvPr id="127" name="Shape 127"/>
          <p:cNvSpPr/>
          <p:nvPr>
            <p:ph type="sldNum" sz="quarter" idx="2"/>
          </p:nvPr>
        </p:nvSpPr>
        <p:spPr>
          <a:prstGeom prst="rect">
            <a:avLst/>
          </a:prstGeom>
        </p:spPr>
        <p:txBody>
          <a:bodyPr/>
          <a:lstStyle/>
          <a:p>
            <a:pPr/>
            <a:fld id="{86CB4B4D-7CA3-9044-876B-883B54F8677D}" type="slidenum"/>
          </a:p>
        </p:txBody>
      </p:sp>
      <p:sp>
        <p:nvSpPr>
          <p:cNvPr id="128" name="Shape 128"/>
          <p:cNvSpPr/>
          <p:nvPr>
            <p:ph type="pic" sz="quarter" idx="14"/>
          </p:nvPr>
        </p:nvSpPr>
        <p:spPr>
          <a:xfrm>
            <a:off x="1041375" y="1863640"/>
            <a:ext cx="5333208" cy="3175001"/>
          </a:xfrm>
          <a:prstGeom prst="rect">
            <a:avLst/>
          </a:prstGeom>
        </p:spPr>
        <p:txBody>
          <a:bodyPr lIns="91439" tIns="45719" rIns="91439" bIns="45719"/>
          <a:lstStyle/>
          <a:p>
            <a:pPr/>
          </a:p>
        </p:txBody>
      </p:sp>
      <p:sp>
        <p:nvSpPr>
          <p:cNvPr id="129" name="Shape 129"/>
          <p:cNvSpPr/>
          <p:nvPr>
            <p:ph type="pic" sz="quarter" idx="15"/>
          </p:nvPr>
        </p:nvSpPr>
        <p:spPr>
          <a:xfrm>
            <a:off x="6630217" y="1863640"/>
            <a:ext cx="5333208" cy="3175001"/>
          </a:xfrm>
          <a:prstGeom prst="rect">
            <a:avLst/>
          </a:prstGeom>
        </p:spPr>
        <p:txBody>
          <a:bodyPr lIns="91439" tIns="45719" rIns="91439" bIns="45719"/>
          <a:lstStyle/>
          <a:p>
            <a:pPr/>
          </a:p>
        </p:txBody>
      </p:sp>
      <p:sp>
        <p:nvSpPr>
          <p:cNvPr id="130" name="Shape 130"/>
          <p:cNvSpPr/>
          <p:nvPr>
            <p:ph type="pic" sz="quarter" idx="16"/>
          </p:nvPr>
        </p:nvSpPr>
        <p:spPr>
          <a:xfrm>
            <a:off x="6630217" y="5293036"/>
            <a:ext cx="5333208" cy="3175001"/>
          </a:xfrm>
          <a:prstGeom prst="rect">
            <a:avLst/>
          </a:prstGeom>
        </p:spPr>
        <p:txBody>
          <a:bodyPr lIns="91439" tIns="45719" rIns="91439" bIns="45719"/>
          <a:lstStyle/>
          <a:p>
            <a:pPr/>
          </a:p>
        </p:txBody>
      </p:sp>
      <p:sp>
        <p:nvSpPr>
          <p:cNvPr id="131" name="Shape 131"/>
          <p:cNvSpPr/>
          <p:nvPr>
            <p:ph type="pic" sz="quarter" idx="17"/>
          </p:nvPr>
        </p:nvSpPr>
        <p:spPr>
          <a:xfrm>
            <a:off x="1040582" y="5293036"/>
            <a:ext cx="5333207" cy="3175001"/>
          </a:xfrm>
          <a:prstGeom prst="rect">
            <a:avLst/>
          </a:prstGeom>
        </p:spPr>
        <p:txBody>
          <a:bodyPr lIns="91439" tIns="45719" rIns="91439" bIns="45719"/>
          <a:lstStyle/>
          <a:p>
            <a:pPr/>
          </a:p>
        </p:txBody>
      </p:sp>
      <p:sp>
        <p:nvSpPr>
          <p:cNvPr id="132" name="Shape 132"/>
          <p:cNvSpPr/>
          <p:nvPr>
            <p:ph type="body" sz="quarter" idx="18"/>
          </p:nvPr>
        </p:nvSpPr>
        <p:spPr>
          <a:xfrm>
            <a:off x="5818319" y="4494259"/>
            <a:ext cx="1368162" cy="1368162"/>
          </a:xfrm>
          <a:prstGeom prst="ellipse">
            <a:avLst/>
          </a:pr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133" name="Shape 133"/>
          <p:cNvSpPr/>
          <p:nvPr>
            <p:ph type="body" sz="quarter" idx="19"/>
          </p:nvPr>
        </p:nvSpPr>
        <p:spPr>
          <a:xfrm>
            <a:off x="6250501" y="4926441"/>
            <a:ext cx="503799" cy="5037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5"/>
                  <a:pt x="0" y="10800"/>
                </a:cubicBezTo>
                <a:lnTo>
                  <a:pt x="2700" y="10800"/>
                </a:lnTo>
                <a:cubicBezTo>
                  <a:pt x="2700" y="6326"/>
                  <a:pt x="6326" y="2700"/>
                  <a:pt x="10800" y="2700"/>
                </a:cubicBezTo>
                <a:cubicBezTo>
                  <a:pt x="13037" y="2700"/>
                  <a:pt x="15063" y="3616"/>
                  <a:pt x="16527" y="5084"/>
                </a:cubicBezTo>
                <a:lnTo>
                  <a:pt x="14850" y="6750"/>
                </a:lnTo>
                <a:lnTo>
                  <a:pt x="20250" y="6750"/>
                </a:lnTo>
                <a:lnTo>
                  <a:pt x="20250" y="1350"/>
                </a:lnTo>
                <a:lnTo>
                  <a:pt x="18436" y="3175"/>
                </a:lnTo>
                <a:cubicBezTo>
                  <a:pt x="16482" y="1220"/>
                  <a:pt x="13782" y="0"/>
                  <a:pt x="10800" y="0"/>
                </a:cubicBezTo>
                <a:close/>
                <a:moveTo>
                  <a:pt x="18900" y="10800"/>
                </a:moveTo>
                <a:cubicBezTo>
                  <a:pt x="18900" y="15274"/>
                  <a:pt x="15274" y="18900"/>
                  <a:pt x="10800" y="18900"/>
                </a:cubicBezTo>
                <a:cubicBezTo>
                  <a:pt x="8735" y="18900"/>
                  <a:pt x="6850" y="18128"/>
                  <a:pt x="5421" y="16854"/>
                </a:cubicBezTo>
                <a:lnTo>
                  <a:pt x="7425" y="14850"/>
                </a:lnTo>
                <a:lnTo>
                  <a:pt x="2025" y="14850"/>
                </a:lnTo>
                <a:lnTo>
                  <a:pt x="2025" y="20250"/>
                </a:lnTo>
                <a:lnTo>
                  <a:pt x="3512" y="18763"/>
                </a:lnTo>
                <a:cubicBezTo>
                  <a:pt x="5433" y="20523"/>
                  <a:pt x="7989" y="21600"/>
                  <a:pt x="10800" y="21600"/>
                </a:cubicBezTo>
                <a:cubicBezTo>
                  <a:pt x="16765" y="21600"/>
                  <a:pt x="21600" y="16765"/>
                  <a:pt x="21600" y="10800"/>
                </a:cubicBezTo>
                <a:cubicBezTo>
                  <a:pt x="21600" y="10800"/>
                  <a:pt x="18900" y="10800"/>
                  <a:pt x="18900" y="10800"/>
                </a:cubicBezTo>
                <a:close/>
              </a:path>
            </a:pathLst>
          </a:custGeom>
          <a:solidFill>
            <a:srgbClr val="FFFFFF"/>
          </a:solidFill>
        </p:spPr>
        <p:txBody>
          <a:bodyPr anchor="ctr"/>
          <a:lstStyle/>
          <a:p>
            <a:pPr algn="ctr">
              <a:lnSpc>
                <a:spcPct val="90000"/>
              </a:lnSpc>
              <a:spcBef>
                <a:spcPts val="1000"/>
              </a:spcBef>
              <a:defRPr spc="0">
                <a:solidFill>
                  <a:srgbClr val="A7AAA9"/>
                </a:solidFill>
                <a:latin typeface="Avenir Next"/>
                <a:ea typeface="Avenir Next"/>
                <a:cs typeface="Avenir Next"/>
                <a:sym typeface="Avenir Next"/>
              </a:defRPr>
            </a:pPr>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Slide 7">
    <p:spTree>
      <p:nvGrpSpPr>
        <p:cNvPr id="1" name=""/>
        <p:cNvGrpSpPr/>
        <p:nvPr/>
      </p:nvGrpSpPr>
      <p:grpSpPr>
        <a:xfrm>
          <a:off x="0" y="0"/>
          <a:ext cx="0" cy="0"/>
          <a:chOff x="0" y="0"/>
          <a:chExt cx="0" cy="0"/>
        </a:xfrm>
      </p:grpSpPr>
      <p:sp>
        <p:nvSpPr>
          <p:cNvPr id="140" name="Shape 140"/>
          <p:cNvSpPr/>
          <p:nvPr>
            <p:ph type="body" sz="quarter" idx="13"/>
          </p:nvPr>
        </p:nvSpPr>
        <p:spPr>
          <a:xfrm>
            <a:off x="-1" y="505941"/>
            <a:ext cx="763986" cy="503800"/>
          </a:xfrm>
          <a:prstGeom prst="rect">
            <a:avLst/>
          </a:pr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141" name="Shape 141"/>
          <p:cNvSpPr/>
          <p:nvPr>
            <p:ph type="title"/>
          </p:nvPr>
        </p:nvSpPr>
        <p:spPr>
          <a:prstGeom prst="rect">
            <a:avLst/>
          </a:prstGeom>
        </p:spPr>
        <p:txBody>
          <a:bodyPr/>
          <a:lstStyle/>
          <a:p>
            <a:pPr/>
            <a:r>
              <a:t>Title Text</a:t>
            </a:r>
          </a:p>
        </p:txBody>
      </p:sp>
      <p:sp>
        <p:nvSpPr>
          <p:cNvPr id="142" name="Shape 142"/>
          <p:cNvSpPr/>
          <p:nvPr>
            <p:ph type="sldNum" sz="quarter" idx="2"/>
          </p:nvPr>
        </p:nvSpPr>
        <p:spPr>
          <a:prstGeom prst="rect">
            <a:avLst/>
          </a:prstGeom>
        </p:spPr>
        <p:txBody>
          <a:bodyPr/>
          <a:lstStyle/>
          <a:p>
            <a:pPr/>
            <a:fld id="{86CB4B4D-7CA3-9044-876B-883B54F8677D}" type="slidenum"/>
          </a:p>
        </p:txBody>
      </p:sp>
      <p:sp>
        <p:nvSpPr>
          <p:cNvPr id="143" name="Shape 143"/>
          <p:cNvSpPr/>
          <p:nvPr>
            <p:ph type="body" sz="quarter" idx="14"/>
          </p:nvPr>
        </p:nvSpPr>
        <p:spPr>
          <a:xfrm>
            <a:off x="4489581" y="2551670"/>
            <a:ext cx="4038896" cy="5406053"/>
          </a:xfrm>
          <a:custGeom>
            <a:avLst/>
            <a:gdLst/>
            <a:ahLst/>
            <a:cxnLst>
              <a:cxn ang="0">
                <a:pos x="wd2" y="hd2"/>
              </a:cxn>
              <a:cxn ang="5400000">
                <a:pos x="wd2" y="hd2"/>
              </a:cxn>
              <a:cxn ang="10800000">
                <a:pos x="wd2" y="hd2"/>
              </a:cxn>
              <a:cxn ang="16200000">
                <a:pos x="wd2" y="hd2"/>
              </a:cxn>
            </a:cxnLst>
            <a:rect l="0" t="0" r="r" b="b"/>
            <a:pathLst>
              <a:path w="21432" h="21141" fill="norm" stroke="1" extrusionOk="0">
                <a:moveTo>
                  <a:pt x="1988" y="8146"/>
                </a:moveTo>
                <a:cubicBezTo>
                  <a:pt x="1988" y="8146"/>
                  <a:pt x="2362" y="7689"/>
                  <a:pt x="1988" y="7185"/>
                </a:cubicBezTo>
                <a:cubicBezTo>
                  <a:pt x="1615" y="6682"/>
                  <a:pt x="1864" y="4805"/>
                  <a:pt x="2736" y="3524"/>
                </a:cubicBezTo>
                <a:cubicBezTo>
                  <a:pt x="3608" y="2243"/>
                  <a:pt x="4357" y="1284"/>
                  <a:pt x="9026" y="412"/>
                </a:cubicBezTo>
                <a:cubicBezTo>
                  <a:pt x="13695" y="-459"/>
                  <a:pt x="16130" y="87"/>
                  <a:pt x="18368" y="1694"/>
                </a:cubicBezTo>
                <a:cubicBezTo>
                  <a:pt x="20600" y="3296"/>
                  <a:pt x="21328" y="5583"/>
                  <a:pt x="20672" y="7872"/>
                </a:cubicBezTo>
                <a:cubicBezTo>
                  <a:pt x="20021" y="10146"/>
                  <a:pt x="17725" y="10500"/>
                  <a:pt x="17745" y="12814"/>
                </a:cubicBezTo>
                <a:cubicBezTo>
                  <a:pt x="17769" y="15497"/>
                  <a:pt x="21201" y="21013"/>
                  <a:pt x="21432" y="21141"/>
                </a:cubicBezTo>
                <a:lnTo>
                  <a:pt x="9088" y="21141"/>
                </a:lnTo>
                <a:cubicBezTo>
                  <a:pt x="9093" y="21126"/>
                  <a:pt x="9197" y="20778"/>
                  <a:pt x="9271" y="20280"/>
                </a:cubicBezTo>
                <a:cubicBezTo>
                  <a:pt x="9395" y="19445"/>
                  <a:pt x="9402" y="18363"/>
                  <a:pt x="8964" y="17299"/>
                </a:cubicBezTo>
                <a:cubicBezTo>
                  <a:pt x="8964" y="17299"/>
                  <a:pt x="7959" y="15634"/>
                  <a:pt x="7189" y="15669"/>
                </a:cubicBezTo>
                <a:cubicBezTo>
                  <a:pt x="6418" y="15703"/>
                  <a:pt x="4083" y="15892"/>
                  <a:pt x="3452" y="15823"/>
                </a:cubicBezTo>
                <a:cubicBezTo>
                  <a:pt x="2821" y="15754"/>
                  <a:pt x="2214" y="15600"/>
                  <a:pt x="2261" y="14793"/>
                </a:cubicBezTo>
                <a:cubicBezTo>
                  <a:pt x="2308" y="13987"/>
                  <a:pt x="2238" y="13849"/>
                  <a:pt x="1887" y="13678"/>
                </a:cubicBezTo>
                <a:cubicBezTo>
                  <a:pt x="1537" y="13506"/>
                  <a:pt x="1397" y="13180"/>
                  <a:pt x="1677" y="13009"/>
                </a:cubicBezTo>
                <a:cubicBezTo>
                  <a:pt x="1957" y="12837"/>
                  <a:pt x="1957" y="12837"/>
                  <a:pt x="1957" y="12837"/>
                </a:cubicBezTo>
                <a:cubicBezTo>
                  <a:pt x="1957" y="12837"/>
                  <a:pt x="1747" y="12734"/>
                  <a:pt x="1420" y="12580"/>
                </a:cubicBezTo>
                <a:cubicBezTo>
                  <a:pt x="1093" y="12425"/>
                  <a:pt x="1163" y="12202"/>
                  <a:pt x="1257" y="12030"/>
                </a:cubicBezTo>
                <a:cubicBezTo>
                  <a:pt x="1350" y="11859"/>
                  <a:pt x="1537" y="11464"/>
                  <a:pt x="1327" y="11395"/>
                </a:cubicBezTo>
                <a:cubicBezTo>
                  <a:pt x="1116" y="11327"/>
                  <a:pt x="743" y="11155"/>
                  <a:pt x="416" y="11018"/>
                </a:cubicBezTo>
                <a:cubicBezTo>
                  <a:pt x="89" y="10881"/>
                  <a:pt x="-168" y="10640"/>
                  <a:pt x="136" y="10246"/>
                </a:cubicBezTo>
                <a:cubicBezTo>
                  <a:pt x="439" y="9851"/>
                  <a:pt x="1988" y="8146"/>
                  <a:pt x="1988" y="8146"/>
                </a:cubicBezTo>
                <a:close/>
              </a:path>
            </a:pathLst>
          </a:custGeom>
          <a:solidFill>
            <a:srgbClr val="E4E6E8"/>
          </a:solidFill>
        </p:spPr>
        <p:txBody>
          <a:bodyPr anchor="ct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144" name="Shape 144"/>
          <p:cNvSpPr/>
          <p:nvPr>
            <p:ph type="body" sz="quarter" idx="15"/>
          </p:nvPr>
        </p:nvSpPr>
        <p:spPr>
          <a:xfrm>
            <a:off x="5080843" y="2889200"/>
            <a:ext cx="1306455" cy="1711864"/>
          </a:xfrm>
          <a:custGeom>
            <a:avLst/>
            <a:gdLst/>
            <a:ahLst/>
            <a:cxnLst>
              <a:cxn ang="0">
                <a:pos x="wd2" y="hd2"/>
              </a:cxn>
              <a:cxn ang="5400000">
                <a:pos x="wd2" y="hd2"/>
              </a:cxn>
              <a:cxn ang="10800000">
                <a:pos x="wd2" y="hd2"/>
              </a:cxn>
              <a:cxn ang="16200000">
                <a:pos x="wd2" y="hd2"/>
              </a:cxn>
            </a:cxnLst>
            <a:rect l="0" t="0" r="r" b="b"/>
            <a:pathLst>
              <a:path w="20772" h="21580" fill="norm" stroke="1" extrusionOk="0">
                <a:moveTo>
                  <a:pt x="16995" y="17238"/>
                </a:moveTo>
                <a:cubicBezTo>
                  <a:pt x="17029" y="17146"/>
                  <a:pt x="17396" y="16848"/>
                  <a:pt x="17389" y="16774"/>
                </a:cubicBezTo>
                <a:cubicBezTo>
                  <a:pt x="17351" y="16382"/>
                  <a:pt x="16850" y="16288"/>
                  <a:pt x="17491" y="16045"/>
                </a:cubicBezTo>
                <a:cubicBezTo>
                  <a:pt x="18391" y="15702"/>
                  <a:pt x="17316" y="15501"/>
                  <a:pt x="17294" y="15266"/>
                </a:cubicBezTo>
                <a:cubicBezTo>
                  <a:pt x="17272" y="15036"/>
                  <a:pt x="17758" y="14994"/>
                  <a:pt x="17491" y="14492"/>
                </a:cubicBezTo>
                <a:cubicBezTo>
                  <a:pt x="17225" y="13985"/>
                  <a:pt x="17397" y="13633"/>
                  <a:pt x="17689" y="13558"/>
                </a:cubicBezTo>
                <a:cubicBezTo>
                  <a:pt x="17982" y="13482"/>
                  <a:pt x="18560" y="13251"/>
                  <a:pt x="18478" y="12623"/>
                </a:cubicBezTo>
                <a:cubicBezTo>
                  <a:pt x="18396" y="11995"/>
                  <a:pt x="18922" y="11890"/>
                  <a:pt x="20255" y="11379"/>
                </a:cubicBezTo>
                <a:cubicBezTo>
                  <a:pt x="21586" y="10868"/>
                  <a:pt x="20014" y="10307"/>
                  <a:pt x="19267" y="10135"/>
                </a:cubicBezTo>
                <a:cubicBezTo>
                  <a:pt x="18521" y="9964"/>
                  <a:pt x="18165" y="9167"/>
                  <a:pt x="18478" y="8891"/>
                </a:cubicBezTo>
                <a:cubicBezTo>
                  <a:pt x="18791" y="8614"/>
                  <a:pt x="19049" y="8091"/>
                  <a:pt x="18677" y="7802"/>
                </a:cubicBezTo>
                <a:cubicBezTo>
                  <a:pt x="18302" y="7513"/>
                  <a:pt x="18366" y="7203"/>
                  <a:pt x="18873" y="7180"/>
                </a:cubicBezTo>
                <a:cubicBezTo>
                  <a:pt x="19379" y="7157"/>
                  <a:pt x="19450" y="6696"/>
                  <a:pt x="19072" y="6403"/>
                </a:cubicBezTo>
                <a:cubicBezTo>
                  <a:pt x="18689" y="6105"/>
                  <a:pt x="18246" y="5368"/>
                  <a:pt x="19267" y="4689"/>
                </a:cubicBezTo>
                <a:cubicBezTo>
                  <a:pt x="20289" y="4015"/>
                  <a:pt x="18641" y="3462"/>
                  <a:pt x="17689" y="2825"/>
                </a:cubicBezTo>
                <a:cubicBezTo>
                  <a:pt x="16736" y="2185"/>
                  <a:pt x="16836" y="1284"/>
                  <a:pt x="17294" y="957"/>
                </a:cubicBezTo>
                <a:cubicBezTo>
                  <a:pt x="17633" y="714"/>
                  <a:pt x="17686" y="232"/>
                  <a:pt x="17691" y="0"/>
                </a:cubicBezTo>
                <a:cubicBezTo>
                  <a:pt x="17405" y="56"/>
                  <a:pt x="17218" y="27"/>
                  <a:pt x="16931" y="44"/>
                </a:cubicBezTo>
                <a:cubicBezTo>
                  <a:pt x="16660" y="56"/>
                  <a:pt x="16112" y="69"/>
                  <a:pt x="15847" y="123"/>
                </a:cubicBezTo>
                <a:cubicBezTo>
                  <a:pt x="15465" y="199"/>
                  <a:pt x="14718" y="433"/>
                  <a:pt x="14392" y="605"/>
                </a:cubicBezTo>
                <a:cubicBezTo>
                  <a:pt x="14165" y="727"/>
                  <a:pt x="13821" y="1076"/>
                  <a:pt x="13621" y="1225"/>
                </a:cubicBezTo>
                <a:cubicBezTo>
                  <a:pt x="13519" y="1301"/>
                  <a:pt x="13323" y="1472"/>
                  <a:pt x="13195" y="1514"/>
                </a:cubicBezTo>
                <a:cubicBezTo>
                  <a:pt x="12826" y="1631"/>
                  <a:pt x="12002" y="1548"/>
                  <a:pt x="11609" y="1602"/>
                </a:cubicBezTo>
                <a:cubicBezTo>
                  <a:pt x="11151" y="1665"/>
                  <a:pt x="10239" y="1851"/>
                  <a:pt x="9814" y="2000"/>
                </a:cubicBezTo>
                <a:cubicBezTo>
                  <a:pt x="9633" y="2067"/>
                  <a:pt x="9308" y="2252"/>
                  <a:pt x="9144" y="2342"/>
                </a:cubicBezTo>
                <a:cubicBezTo>
                  <a:pt x="8909" y="2465"/>
                  <a:pt x="8444" y="2727"/>
                  <a:pt x="8222" y="2867"/>
                </a:cubicBezTo>
                <a:cubicBezTo>
                  <a:pt x="7927" y="3052"/>
                  <a:pt x="7365" y="3450"/>
                  <a:pt x="7090" y="3653"/>
                </a:cubicBezTo>
                <a:cubicBezTo>
                  <a:pt x="6812" y="3854"/>
                  <a:pt x="6243" y="4252"/>
                  <a:pt x="6006" y="4484"/>
                </a:cubicBezTo>
                <a:cubicBezTo>
                  <a:pt x="5930" y="4557"/>
                  <a:pt x="5828" y="4736"/>
                  <a:pt x="5747" y="4807"/>
                </a:cubicBezTo>
                <a:cubicBezTo>
                  <a:pt x="5707" y="4843"/>
                  <a:pt x="5611" y="4903"/>
                  <a:pt x="5560" y="4926"/>
                </a:cubicBezTo>
                <a:cubicBezTo>
                  <a:pt x="5353" y="5025"/>
                  <a:pt x="4862" y="5102"/>
                  <a:pt x="4665" y="5215"/>
                </a:cubicBezTo>
                <a:cubicBezTo>
                  <a:pt x="4403" y="5368"/>
                  <a:pt x="4016" y="5796"/>
                  <a:pt x="3830" y="6009"/>
                </a:cubicBezTo>
                <a:cubicBezTo>
                  <a:pt x="3530" y="6361"/>
                  <a:pt x="2972" y="7098"/>
                  <a:pt x="2789" y="7496"/>
                </a:cubicBezTo>
                <a:cubicBezTo>
                  <a:pt x="2707" y="7682"/>
                  <a:pt x="2600" y="8074"/>
                  <a:pt x="2608" y="8269"/>
                </a:cubicBezTo>
                <a:cubicBezTo>
                  <a:pt x="2611" y="8371"/>
                  <a:pt x="2800" y="8577"/>
                  <a:pt x="2738" y="8667"/>
                </a:cubicBezTo>
                <a:cubicBezTo>
                  <a:pt x="2610" y="8843"/>
                  <a:pt x="1956" y="8780"/>
                  <a:pt x="1753" y="8904"/>
                </a:cubicBezTo>
                <a:cubicBezTo>
                  <a:pt x="1445" y="9096"/>
                  <a:pt x="1132" y="9697"/>
                  <a:pt x="939" y="9967"/>
                </a:cubicBezTo>
                <a:cubicBezTo>
                  <a:pt x="794" y="10169"/>
                  <a:pt x="508" y="10575"/>
                  <a:pt x="388" y="10784"/>
                </a:cubicBezTo>
                <a:cubicBezTo>
                  <a:pt x="294" y="10956"/>
                  <a:pt x="131" y="11306"/>
                  <a:pt x="82" y="11488"/>
                </a:cubicBezTo>
                <a:cubicBezTo>
                  <a:pt x="35" y="11651"/>
                  <a:pt x="-14" y="11991"/>
                  <a:pt x="3" y="12158"/>
                </a:cubicBezTo>
                <a:cubicBezTo>
                  <a:pt x="34" y="12443"/>
                  <a:pt x="275" y="12992"/>
                  <a:pt x="364" y="13268"/>
                </a:cubicBezTo>
                <a:cubicBezTo>
                  <a:pt x="414" y="13415"/>
                  <a:pt x="465" y="13713"/>
                  <a:pt x="552" y="13846"/>
                </a:cubicBezTo>
                <a:cubicBezTo>
                  <a:pt x="610" y="13926"/>
                  <a:pt x="853" y="14031"/>
                  <a:pt x="868" y="14123"/>
                </a:cubicBezTo>
                <a:cubicBezTo>
                  <a:pt x="907" y="14366"/>
                  <a:pt x="383" y="14756"/>
                  <a:pt x="283" y="14990"/>
                </a:cubicBezTo>
                <a:cubicBezTo>
                  <a:pt x="208" y="15166"/>
                  <a:pt x="116" y="15543"/>
                  <a:pt x="124" y="15727"/>
                </a:cubicBezTo>
                <a:cubicBezTo>
                  <a:pt x="140" y="15957"/>
                  <a:pt x="311" y="16410"/>
                  <a:pt x="418" y="16624"/>
                </a:cubicBezTo>
                <a:cubicBezTo>
                  <a:pt x="484" y="16758"/>
                  <a:pt x="658" y="17009"/>
                  <a:pt x="754" y="17126"/>
                </a:cubicBezTo>
                <a:cubicBezTo>
                  <a:pt x="1074" y="17537"/>
                  <a:pt x="1766" y="18341"/>
                  <a:pt x="2182" y="18693"/>
                </a:cubicBezTo>
                <a:cubicBezTo>
                  <a:pt x="2418" y="18890"/>
                  <a:pt x="2945" y="19229"/>
                  <a:pt x="3226" y="19384"/>
                </a:cubicBezTo>
                <a:cubicBezTo>
                  <a:pt x="3706" y="19653"/>
                  <a:pt x="4731" y="20109"/>
                  <a:pt x="5248" y="20327"/>
                </a:cubicBezTo>
                <a:cubicBezTo>
                  <a:pt x="5695" y="20515"/>
                  <a:pt x="6594" y="20875"/>
                  <a:pt x="7068" y="21009"/>
                </a:cubicBezTo>
                <a:cubicBezTo>
                  <a:pt x="7726" y="21198"/>
                  <a:pt x="9084" y="21508"/>
                  <a:pt x="9783" y="21571"/>
                </a:cubicBezTo>
                <a:cubicBezTo>
                  <a:pt x="10168" y="21600"/>
                  <a:pt x="10942" y="21554"/>
                  <a:pt x="11329" y="21516"/>
                </a:cubicBezTo>
                <a:cubicBezTo>
                  <a:pt x="12114" y="21441"/>
                  <a:pt x="13648" y="21123"/>
                  <a:pt x="14423" y="21006"/>
                </a:cubicBezTo>
                <a:cubicBezTo>
                  <a:pt x="14539" y="20989"/>
                  <a:pt x="14987" y="20699"/>
                  <a:pt x="15119" y="20555"/>
                </a:cubicBezTo>
                <a:cubicBezTo>
                  <a:pt x="15269" y="20393"/>
                  <a:pt x="15221" y="19879"/>
                  <a:pt x="15558" y="19830"/>
                </a:cubicBezTo>
                <a:cubicBezTo>
                  <a:pt x="15780" y="19798"/>
                  <a:pt x="15942" y="19364"/>
                  <a:pt x="15949" y="19185"/>
                </a:cubicBezTo>
                <a:cubicBezTo>
                  <a:pt x="15955" y="19034"/>
                  <a:pt x="15857" y="18711"/>
                  <a:pt x="15932" y="18582"/>
                </a:cubicBezTo>
                <a:cubicBezTo>
                  <a:pt x="16016" y="18440"/>
                  <a:pt x="16222" y="18612"/>
                  <a:pt x="16338" y="18535"/>
                </a:cubicBezTo>
                <a:cubicBezTo>
                  <a:pt x="16477" y="18442"/>
                  <a:pt x="16414" y="18176"/>
                  <a:pt x="16481" y="18043"/>
                </a:cubicBezTo>
                <a:cubicBezTo>
                  <a:pt x="16496" y="18014"/>
                  <a:pt x="16787" y="17922"/>
                  <a:pt x="16986" y="17715"/>
                </a:cubicBezTo>
                <a:cubicBezTo>
                  <a:pt x="17198" y="17493"/>
                  <a:pt x="16995" y="17238"/>
                  <a:pt x="16995" y="17238"/>
                </a:cubicBezTo>
                <a:close/>
              </a:path>
            </a:pathLst>
          </a:custGeom>
          <a:solidFill>
            <a:srgbClr val="9342D6"/>
          </a:solidFill>
        </p:spPr>
        <p:txBody>
          <a:bodyPr lIns="38100" tIns="38100" rIns="38100" bIns="38100"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145" name="Shape 145"/>
          <p:cNvSpPr/>
          <p:nvPr>
            <p:ph type="body" sz="quarter" idx="16"/>
          </p:nvPr>
        </p:nvSpPr>
        <p:spPr>
          <a:xfrm>
            <a:off x="6270403" y="2745011"/>
            <a:ext cx="1507298" cy="1275089"/>
          </a:xfrm>
          <a:custGeom>
            <a:avLst/>
            <a:gdLst/>
            <a:ahLst/>
            <a:cxnLst>
              <a:cxn ang="0">
                <a:pos x="wd2" y="hd2"/>
              </a:cxn>
              <a:cxn ang="5400000">
                <a:pos x="wd2" y="hd2"/>
              </a:cxn>
              <a:cxn ang="10800000">
                <a:pos x="wd2" y="hd2"/>
              </a:cxn>
              <a:cxn ang="16200000">
                <a:pos x="wd2" y="hd2"/>
              </a:cxn>
            </a:cxnLst>
            <a:rect l="0" t="0" r="r" b="b"/>
            <a:pathLst>
              <a:path w="21181" h="21139" fill="norm" stroke="1" extrusionOk="0">
                <a:moveTo>
                  <a:pt x="2168" y="6337"/>
                </a:moveTo>
                <a:cubicBezTo>
                  <a:pt x="2678" y="7130"/>
                  <a:pt x="1810" y="8006"/>
                  <a:pt x="1296" y="8587"/>
                </a:cubicBezTo>
                <a:cubicBezTo>
                  <a:pt x="783" y="9171"/>
                  <a:pt x="811" y="9603"/>
                  <a:pt x="1122" y="10226"/>
                </a:cubicBezTo>
                <a:cubicBezTo>
                  <a:pt x="1433" y="10846"/>
                  <a:pt x="1580" y="11179"/>
                  <a:pt x="1296" y="11452"/>
                </a:cubicBezTo>
                <a:cubicBezTo>
                  <a:pt x="1013" y="11725"/>
                  <a:pt x="819" y="11719"/>
                  <a:pt x="947" y="12066"/>
                </a:cubicBezTo>
                <a:cubicBezTo>
                  <a:pt x="1074" y="12408"/>
                  <a:pt x="1183" y="12881"/>
                  <a:pt x="773" y="13702"/>
                </a:cubicBezTo>
                <a:cubicBezTo>
                  <a:pt x="363" y="14520"/>
                  <a:pt x="886" y="14674"/>
                  <a:pt x="1645" y="15134"/>
                </a:cubicBezTo>
                <a:cubicBezTo>
                  <a:pt x="2404" y="15591"/>
                  <a:pt x="2343" y="16156"/>
                  <a:pt x="2343" y="16156"/>
                </a:cubicBezTo>
                <a:cubicBezTo>
                  <a:pt x="2343" y="16156"/>
                  <a:pt x="2666" y="15498"/>
                  <a:pt x="3321" y="14925"/>
                </a:cubicBezTo>
                <a:cubicBezTo>
                  <a:pt x="3977" y="14346"/>
                  <a:pt x="4433" y="14272"/>
                  <a:pt x="5190" y="15432"/>
                </a:cubicBezTo>
                <a:cubicBezTo>
                  <a:pt x="5948" y="16592"/>
                  <a:pt x="5934" y="16110"/>
                  <a:pt x="6510" y="15999"/>
                </a:cubicBezTo>
                <a:cubicBezTo>
                  <a:pt x="7087" y="15889"/>
                  <a:pt x="7384" y="16666"/>
                  <a:pt x="7843" y="17412"/>
                </a:cubicBezTo>
                <a:cubicBezTo>
                  <a:pt x="8302" y="18161"/>
                  <a:pt x="9543" y="17570"/>
                  <a:pt x="9608" y="16633"/>
                </a:cubicBezTo>
                <a:cubicBezTo>
                  <a:pt x="9674" y="15696"/>
                  <a:pt x="11336" y="15873"/>
                  <a:pt x="11517" y="16941"/>
                </a:cubicBezTo>
                <a:cubicBezTo>
                  <a:pt x="11698" y="18016"/>
                  <a:pt x="11970" y="18150"/>
                  <a:pt x="12419" y="17817"/>
                </a:cubicBezTo>
                <a:cubicBezTo>
                  <a:pt x="12866" y="17486"/>
                  <a:pt x="13592" y="16804"/>
                  <a:pt x="13934" y="17391"/>
                </a:cubicBezTo>
                <a:cubicBezTo>
                  <a:pt x="14163" y="17780"/>
                  <a:pt x="14263" y="18440"/>
                  <a:pt x="14436" y="19188"/>
                </a:cubicBezTo>
                <a:cubicBezTo>
                  <a:pt x="14503" y="19449"/>
                  <a:pt x="14469" y="19402"/>
                  <a:pt x="14511" y="19947"/>
                </a:cubicBezTo>
                <a:cubicBezTo>
                  <a:pt x="14702" y="20184"/>
                  <a:pt x="14894" y="20291"/>
                  <a:pt x="15068" y="20159"/>
                </a:cubicBezTo>
                <a:cubicBezTo>
                  <a:pt x="15189" y="20068"/>
                  <a:pt x="15711" y="20079"/>
                  <a:pt x="15659" y="20346"/>
                </a:cubicBezTo>
                <a:cubicBezTo>
                  <a:pt x="15480" y="21268"/>
                  <a:pt x="16651" y="20272"/>
                  <a:pt x="16535" y="20583"/>
                </a:cubicBezTo>
                <a:cubicBezTo>
                  <a:pt x="16419" y="20893"/>
                  <a:pt x="16431" y="21339"/>
                  <a:pt x="17102" y="20745"/>
                </a:cubicBezTo>
                <a:cubicBezTo>
                  <a:pt x="17419" y="20465"/>
                  <a:pt x="17506" y="21585"/>
                  <a:pt x="17731" y="20929"/>
                </a:cubicBezTo>
                <a:cubicBezTo>
                  <a:pt x="17807" y="20707"/>
                  <a:pt x="18160" y="20247"/>
                  <a:pt x="18319" y="20558"/>
                </a:cubicBezTo>
                <a:cubicBezTo>
                  <a:pt x="18477" y="20869"/>
                  <a:pt x="18425" y="19512"/>
                  <a:pt x="18477" y="19064"/>
                </a:cubicBezTo>
                <a:cubicBezTo>
                  <a:pt x="18548" y="18456"/>
                  <a:pt x="18530" y="17894"/>
                  <a:pt x="18391" y="16975"/>
                </a:cubicBezTo>
                <a:cubicBezTo>
                  <a:pt x="18252" y="16054"/>
                  <a:pt x="18655" y="15079"/>
                  <a:pt x="19089" y="14724"/>
                </a:cubicBezTo>
                <a:cubicBezTo>
                  <a:pt x="19522" y="14369"/>
                  <a:pt x="19880" y="13553"/>
                  <a:pt x="19786" y="12270"/>
                </a:cubicBezTo>
                <a:cubicBezTo>
                  <a:pt x="19692" y="10983"/>
                  <a:pt x="20107" y="10595"/>
                  <a:pt x="20484" y="10226"/>
                </a:cubicBezTo>
                <a:cubicBezTo>
                  <a:pt x="20861" y="9851"/>
                  <a:pt x="20705" y="9306"/>
                  <a:pt x="20833" y="8383"/>
                </a:cubicBezTo>
                <a:cubicBezTo>
                  <a:pt x="20915" y="7791"/>
                  <a:pt x="21003" y="6419"/>
                  <a:pt x="21181" y="6133"/>
                </a:cubicBezTo>
                <a:cubicBezTo>
                  <a:pt x="20878" y="5654"/>
                  <a:pt x="21101" y="5990"/>
                  <a:pt x="20822" y="5692"/>
                </a:cubicBezTo>
                <a:cubicBezTo>
                  <a:pt x="20559" y="5417"/>
                  <a:pt x="19914" y="5042"/>
                  <a:pt x="19608" y="4839"/>
                </a:cubicBezTo>
                <a:cubicBezTo>
                  <a:pt x="19353" y="4665"/>
                  <a:pt x="18825" y="4359"/>
                  <a:pt x="18575" y="4177"/>
                </a:cubicBezTo>
                <a:cubicBezTo>
                  <a:pt x="18098" y="3836"/>
                  <a:pt x="17213" y="3020"/>
                  <a:pt x="16729" y="2690"/>
                </a:cubicBezTo>
                <a:cubicBezTo>
                  <a:pt x="16514" y="2541"/>
                  <a:pt x="16065" y="2283"/>
                  <a:pt x="15834" y="2166"/>
                </a:cubicBezTo>
                <a:cubicBezTo>
                  <a:pt x="15513" y="2010"/>
                  <a:pt x="14853" y="1743"/>
                  <a:pt x="14519" y="1627"/>
                </a:cubicBezTo>
                <a:cubicBezTo>
                  <a:pt x="14344" y="1566"/>
                  <a:pt x="13981" y="1489"/>
                  <a:pt x="13811" y="1412"/>
                </a:cubicBezTo>
                <a:cubicBezTo>
                  <a:pt x="13408" y="1217"/>
                  <a:pt x="12695" y="583"/>
                  <a:pt x="12286" y="398"/>
                </a:cubicBezTo>
                <a:cubicBezTo>
                  <a:pt x="11937" y="239"/>
                  <a:pt x="11188" y="101"/>
                  <a:pt x="10816" y="46"/>
                </a:cubicBezTo>
                <a:cubicBezTo>
                  <a:pt x="10581" y="16"/>
                  <a:pt x="10106" y="-15"/>
                  <a:pt x="9871" y="7"/>
                </a:cubicBezTo>
                <a:cubicBezTo>
                  <a:pt x="9505" y="43"/>
                  <a:pt x="8778" y="216"/>
                  <a:pt x="8427" y="349"/>
                </a:cubicBezTo>
                <a:cubicBezTo>
                  <a:pt x="8306" y="393"/>
                  <a:pt x="8087" y="577"/>
                  <a:pt x="7961" y="597"/>
                </a:cubicBezTo>
                <a:cubicBezTo>
                  <a:pt x="7684" y="635"/>
                  <a:pt x="7143" y="398"/>
                  <a:pt x="6867" y="365"/>
                </a:cubicBezTo>
                <a:cubicBezTo>
                  <a:pt x="6565" y="332"/>
                  <a:pt x="5954" y="343"/>
                  <a:pt x="5653" y="354"/>
                </a:cubicBezTo>
                <a:cubicBezTo>
                  <a:pt x="5403" y="360"/>
                  <a:pt x="4905" y="404"/>
                  <a:pt x="4658" y="434"/>
                </a:cubicBezTo>
                <a:cubicBezTo>
                  <a:pt x="4354" y="475"/>
                  <a:pt x="3753" y="613"/>
                  <a:pt x="3452" y="668"/>
                </a:cubicBezTo>
                <a:cubicBezTo>
                  <a:pt x="3157" y="726"/>
                  <a:pt x="2566" y="822"/>
                  <a:pt x="2275" y="894"/>
                </a:cubicBezTo>
                <a:cubicBezTo>
                  <a:pt x="1948" y="977"/>
                  <a:pt x="2001" y="982"/>
                  <a:pt x="1675" y="1079"/>
                </a:cubicBezTo>
                <a:cubicBezTo>
                  <a:pt x="1488" y="1137"/>
                  <a:pt x="1110" y="1222"/>
                  <a:pt x="928" y="1302"/>
                </a:cubicBezTo>
                <a:cubicBezTo>
                  <a:pt x="853" y="1335"/>
                  <a:pt x="758" y="1395"/>
                  <a:pt x="655" y="1465"/>
                </a:cubicBezTo>
                <a:cubicBezTo>
                  <a:pt x="748" y="2090"/>
                  <a:pt x="510" y="3004"/>
                  <a:pt x="75" y="3679"/>
                </a:cubicBezTo>
                <a:cubicBezTo>
                  <a:pt x="-419" y="4447"/>
                  <a:pt x="1659" y="5544"/>
                  <a:pt x="2168" y="6337"/>
                </a:cubicBezTo>
                <a:close/>
              </a:path>
            </a:pathLst>
          </a:custGeom>
          <a:solidFill>
            <a:srgbClr val="36D4C7"/>
          </a:solidFill>
        </p:spPr>
        <p:txBody>
          <a:bodyPr lIns="38100" tIns="38100" rIns="38100" bIns="38100"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146" name="Shape 146"/>
          <p:cNvSpPr/>
          <p:nvPr>
            <p:ph type="body" sz="quarter" idx="17"/>
          </p:nvPr>
        </p:nvSpPr>
        <p:spPr>
          <a:xfrm>
            <a:off x="7604152" y="3177578"/>
            <a:ext cx="605780" cy="1087137"/>
          </a:xfrm>
          <a:custGeom>
            <a:avLst/>
            <a:gdLst/>
            <a:ahLst/>
            <a:cxnLst>
              <a:cxn ang="0">
                <a:pos x="wd2" y="hd2"/>
              </a:cxn>
              <a:cxn ang="5400000">
                <a:pos x="wd2" y="hd2"/>
              </a:cxn>
              <a:cxn ang="10800000">
                <a:pos x="wd2" y="hd2"/>
              </a:cxn>
              <a:cxn ang="16200000">
                <a:pos x="wd2" y="hd2"/>
              </a:cxn>
            </a:cxnLst>
            <a:rect l="0" t="0" r="r" b="b"/>
            <a:pathLst>
              <a:path w="21495" h="21273" fill="norm" stroke="1" extrusionOk="0">
                <a:moveTo>
                  <a:pt x="1" y="18911"/>
                </a:moveTo>
                <a:cubicBezTo>
                  <a:pt x="-52" y="19204"/>
                  <a:pt x="1151" y="19448"/>
                  <a:pt x="1311" y="19081"/>
                </a:cubicBezTo>
                <a:cubicBezTo>
                  <a:pt x="1471" y="18714"/>
                  <a:pt x="3359" y="18991"/>
                  <a:pt x="3412" y="19440"/>
                </a:cubicBezTo>
                <a:cubicBezTo>
                  <a:pt x="3466" y="19888"/>
                  <a:pt x="2244" y="21600"/>
                  <a:pt x="3412" y="21218"/>
                </a:cubicBezTo>
                <a:cubicBezTo>
                  <a:pt x="3901" y="21058"/>
                  <a:pt x="4595" y="20548"/>
                  <a:pt x="4924" y="20151"/>
                </a:cubicBezTo>
                <a:cubicBezTo>
                  <a:pt x="5817" y="19064"/>
                  <a:pt x="8322" y="18947"/>
                  <a:pt x="10210" y="19422"/>
                </a:cubicBezTo>
                <a:cubicBezTo>
                  <a:pt x="12095" y="19903"/>
                  <a:pt x="12847" y="20931"/>
                  <a:pt x="14612" y="20151"/>
                </a:cubicBezTo>
                <a:cubicBezTo>
                  <a:pt x="15146" y="19910"/>
                  <a:pt x="16530" y="19773"/>
                  <a:pt x="17395" y="19709"/>
                </a:cubicBezTo>
                <a:cubicBezTo>
                  <a:pt x="18049" y="19494"/>
                  <a:pt x="19034" y="19318"/>
                  <a:pt x="19367" y="19091"/>
                </a:cubicBezTo>
                <a:cubicBezTo>
                  <a:pt x="19767" y="18818"/>
                  <a:pt x="20306" y="18155"/>
                  <a:pt x="20358" y="17810"/>
                </a:cubicBezTo>
                <a:cubicBezTo>
                  <a:pt x="20394" y="17575"/>
                  <a:pt x="19904" y="17133"/>
                  <a:pt x="19929" y="16899"/>
                </a:cubicBezTo>
                <a:cubicBezTo>
                  <a:pt x="19999" y="16321"/>
                  <a:pt x="21359" y="15326"/>
                  <a:pt x="21485" y="14754"/>
                </a:cubicBezTo>
                <a:cubicBezTo>
                  <a:pt x="21548" y="14467"/>
                  <a:pt x="21283" y="13895"/>
                  <a:pt x="21176" y="13615"/>
                </a:cubicBezTo>
                <a:cubicBezTo>
                  <a:pt x="21045" y="13242"/>
                  <a:pt x="20667" y="12510"/>
                  <a:pt x="20495" y="12146"/>
                </a:cubicBezTo>
                <a:cubicBezTo>
                  <a:pt x="20391" y="11916"/>
                  <a:pt x="20284" y="11437"/>
                  <a:pt x="20068" y="11229"/>
                </a:cubicBezTo>
                <a:cubicBezTo>
                  <a:pt x="19915" y="11093"/>
                  <a:pt x="19324" y="10930"/>
                  <a:pt x="19198" y="10781"/>
                </a:cubicBezTo>
                <a:cubicBezTo>
                  <a:pt x="18867" y="10390"/>
                  <a:pt x="19165" y="9483"/>
                  <a:pt x="19048" y="9054"/>
                </a:cubicBezTo>
                <a:cubicBezTo>
                  <a:pt x="18974" y="8791"/>
                  <a:pt x="18722" y="8270"/>
                  <a:pt x="18563" y="8017"/>
                </a:cubicBezTo>
                <a:cubicBezTo>
                  <a:pt x="18407" y="7773"/>
                  <a:pt x="18035" y="7292"/>
                  <a:pt x="17805" y="7068"/>
                </a:cubicBezTo>
                <a:cubicBezTo>
                  <a:pt x="17515" y="6775"/>
                  <a:pt x="16935" y="6177"/>
                  <a:pt x="16475" y="5963"/>
                </a:cubicBezTo>
                <a:cubicBezTo>
                  <a:pt x="16213" y="5839"/>
                  <a:pt x="15428" y="5800"/>
                  <a:pt x="15206" y="5650"/>
                </a:cubicBezTo>
                <a:cubicBezTo>
                  <a:pt x="14680" y="5300"/>
                  <a:pt x="14776" y="4298"/>
                  <a:pt x="14527" y="3866"/>
                </a:cubicBezTo>
                <a:cubicBezTo>
                  <a:pt x="14341" y="3543"/>
                  <a:pt x="13857" y="2922"/>
                  <a:pt x="13559" y="2627"/>
                </a:cubicBezTo>
                <a:cubicBezTo>
                  <a:pt x="13307" y="2380"/>
                  <a:pt x="12755" y="1892"/>
                  <a:pt x="12385" y="1691"/>
                </a:cubicBezTo>
                <a:cubicBezTo>
                  <a:pt x="11953" y="1460"/>
                  <a:pt x="10922" y="1099"/>
                  <a:pt x="10377" y="956"/>
                </a:cubicBezTo>
                <a:cubicBezTo>
                  <a:pt x="10040" y="864"/>
                  <a:pt x="8955" y="84"/>
                  <a:pt x="8440" y="0"/>
                </a:cubicBezTo>
                <a:cubicBezTo>
                  <a:pt x="7685" y="780"/>
                  <a:pt x="7513" y="2477"/>
                  <a:pt x="7567" y="3488"/>
                </a:cubicBezTo>
                <a:cubicBezTo>
                  <a:pt x="7630" y="4682"/>
                  <a:pt x="8637" y="4789"/>
                  <a:pt x="7124" y="5179"/>
                </a:cubicBezTo>
                <a:cubicBezTo>
                  <a:pt x="5616" y="5569"/>
                  <a:pt x="5102" y="6138"/>
                  <a:pt x="5365" y="7351"/>
                </a:cubicBezTo>
                <a:cubicBezTo>
                  <a:pt x="5627" y="8563"/>
                  <a:pt x="3778" y="8977"/>
                  <a:pt x="2722" y="9766"/>
                </a:cubicBezTo>
                <a:cubicBezTo>
                  <a:pt x="1666" y="10553"/>
                  <a:pt x="621" y="10638"/>
                  <a:pt x="960" y="11457"/>
                </a:cubicBezTo>
                <a:cubicBezTo>
                  <a:pt x="1296" y="12273"/>
                  <a:pt x="1060" y="13513"/>
                  <a:pt x="1101" y="13465"/>
                </a:cubicBezTo>
                <a:cubicBezTo>
                  <a:pt x="1333" y="13166"/>
                  <a:pt x="1425" y="13085"/>
                  <a:pt x="1101" y="13465"/>
                </a:cubicBezTo>
                <a:cubicBezTo>
                  <a:pt x="726" y="13948"/>
                  <a:pt x="927" y="15978"/>
                  <a:pt x="961" y="16163"/>
                </a:cubicBezTo>
                <a:cubicBezTo>
                  <a:pt x="1173" y="16642"/>
                  <a:pt x="1324" y="17270"/>
                  <a:pt x="1311" y="17705"/>
                </a:cubicBezTo>
                <a:cubicBezTo>
                  <a:pt x="1284" y="18617"/>
                  <a:pt x="55" y="18617"/>
                  <a:pt x="1" y="18911"/>
                </a:cubicBezTo>
                <a:close/>
              </a:path>
            </a:pathLst>
          </a:custGeom>
          <a:solidFill>
            <a:srgbClr val="EC658E"/>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147" name="Shape 147"/>
          <p:cNvSpPr/>
          <p:nvPr>
            <p:ph type="body" sz="quarter" idx="18"/>
          </p:nvPr>
        </p:nvSpPr>
        <p:spPr>
          <a:xfrm>
            <a:off x="6036095" y="3682240"/>
            <a:ext cx="1678840" cy="1146035"/>
          </a:xfrm>
          <a:custGeom>
            <a:avLst/>
            <a:gdLst/>
            <a:ahLst/>
            <a:cxnLst>
              <a:cxn ang="0">
                <a:pos x="wd2" y="hd2"/>
              </a:cxn>
              <a:cxn ang="5400000">
                <a:pos x="wd2" y="hd2"/>
              </a:cxn>
              <a:cxn ang="10800000">
                <a:pos x="wd2" y="hd2"/>
              </a:cxn>
              <a:cxn ang="16200000">
                <a:pos x="wd2" y="hd2"/>
              </a:cxn>
            </a:cxnLst>
            <a:rect l="0" t="0" r="r" b="b"/>
            <a:pathLst>
              <a:path w="21600" h="21333" fill="norm" stroke="1" extrusionOk="0">
                <a:moveTo>
                  <a:pt x="13849" y="17524"/>
                </a:moveTo>
                <a:cubicBezTo>
                  <a:pt x="14005" y="17161"/>
                  <a:pt x="14063" y="16825"/>
                  <a:pt x="14546" y="17273"/>
                </a:cubicBezTo>
                <a:cubicBezTo>
                  <a:pt x="15029" y="17720"/>
                  <a:pt x="15435" y="17832"/>
                  <a:pt x="15686" y="16658"/>
                </a:cubicBezTo>
                <a:cubicBezTo>
                  <a:pt x="15938" y="15484"/>
                  <a:pt x="16593" y="17392"/>
                  <a:pt x="17830" y="15864"/>
                </a:cubicBezTo>
                <a:cubicBezTo>
                  <a:pt x="17833" y="15861"/>
                  <a:pt x="17836" y="15858"/>
                  <a:pt x="17839" y="15854"/>
                </a:cubicBezTo>
                <a:cubicBezTo>
                  <a:pt x="18228" y="15368"/>
                  <a:pt x="18830" y="14463"/>
                  <a:pt x="19080" y="13267"/>
                </a:cubicBezTo>
                <a:cubicBezTo>
                  <a:pt x="19414" y="12265"/>
                  <a:pt x="20074" y="12301"/>
                  <a:pt x="20996" y="12122"/>
                </a:cubicBezTo>
                <a:cubicBezTo>
                  <a:pt x="21579" y="12009"/>
                  <a:pt x="21524" y="11724"/>
                  <a:pt x="21600" y="11130"/>
                </a:cubicBezTo>
                <a:cubicBezTo>
                  <a:pt x="21489" y="11267"/>
                  <a:pt x="21342" y="11428"/>
                  <a:pt x="21165" y="11580"/>
                </a:cubicBezTo>
                <a:cubicBezTo>
                  <a:pt x="20741" y="11943"/>
                  <a:pt x="20952" y="10056"/>
                  <a:pt x="20933" y="9629"/>
                </a:cubicBezTo>
                <a:cubicBezTo>
                  <a:pt x="20913" y="9203"/>
                  <a:pt x="20430" y="9189"/>
                  <a:pt x="20372" y="9539"/>
                </a:cubicBezTo>
                <a:cubicBezTo>
                  <a:pt x="20315" y="9888"/>
                  <a:pt x="19474" y="9134"/>
                  <a:pt x="19493" y="8854"/>
                </a:cubicBezTo>
                <a:cubicBezTo>
                  <a:pt x="19513" y="8574"/>
                  <a:pt x="20208" y="8728"/>
                  <a:pt x="20218" y="7861"/>
                </a:cubicBezTo>
                <a:cubicBezTo>
                  <a:pt x="20223" y="7447"/>
                  <a:pt x="20044" y="6687"/>
                  <a:pt x="19899" y="6478"/>
                </a:cubicBezTo>
                <a:cubicBezTo>
                  <a:pt x="19754" y="6268"/>
                  <a:pt x="19843" y="7058"/>
                  <a:pt x="19699" y="6708"/>
                </a:cubicBezTo>
                <a:cubicBezTo>
                  <a:pt x="19554" y="6359"/>
                  <a:pt x="19344" y="6844"/>
                  <a:pt x="19274" y="7093"/>
                </a:cubicBezTo>
                <a:cubicBezTo>
                  <a:pt x="19068" y="7830"/>
                  <a:pt x="18988" y="6572"/>
                  <a:pt x="18699" y="6886"/>
                </a:cubicBezTo>
                <a:cubicBezTo>
                  <a:pt x="18084" y="7553"/>
                  <a:pt x="18073" y="7053"/>
                  <a:pt x="18179" y="6705"/>
                </a:cubicBezTo>
                <a:cubicBezTo>
                  <a:pt x="18285" y="6356"/>
                  <a:pt x="17213" y="7473"/>
                  <a:pt x="17377" y="6439"/>
                </a:cubicBezTo>
                <a:cubicBezTo>
                  <a:pt x="17425" y="6139"/>
                  <a:pt x="16947" y="6127"/>
                  <a:pt x="16836" y="6229"/>
                </a:cubicBezTo>
                <a:cubicBezTo>
                  <a:pt x="16351" y="6677"/>
                  <a:pt x="15715" y="4664"/>
                  <a:pt x="15426" y="3543"/>
                </a:cubicBezTo>
                <a:cubicBezTo>
                  <a:pt x="15112" y="2720"/>
                  <a:pt x="14894" y="3326"/>
                  <a:pt x="14230" y="3852"/>
                </a:cubicBezTo>
                <a:cubicBezTo>
                  <a:pt x="13564" y="4378"/>
                  <a:pt x="13153" y="2911"/>
                  <a:pt x="13165" y="2318"/>
                </a:cubicBezTo>
                <a:cubicBezTo>
                  <a:pt x="13178" y="1724"/>
                  <a:pt x="12412" y="1025"/>
                  <a:pt x="12195" y="2231"/>
                </a:cubicBezTo>
                <a:cubicBezTo>
                  <a:pt x="11910" y="3815"/>
                  <a:pt x="10119" y="3926"/>
                  <a:pt x="9801" y="2844"/>
                </a:cubicBezTo>
                <a:cubicBezTo>
                  <a:pt x="9482" y="1768"/>
                  <a:pt x="9080" y="1272"/>
                  <a:pt x="8665" y="1761"/>
                </a:cubicBezTo>
                <a:cubicBezTo>
                  <a:pt x="8249" y="2244"/>
                  <a:pt x="7713" y="1489"/>
                  <a:pt x="7373" y="623"/>
                </a:cubicBezTo>
                <a:cubicBezTo>
                  <a:pt x="7032" y="-249"/>
                  <a:pt x="6592" y="-39"/>
                  <a:pt x="6284" y="258"/>
                </a:cubicBezTo>
                <a:cubicBezTo>
                  <a:pt x="5976" y="555"/>
                  <a:pt x="5163" y="2256"/>
                  <a:pt x="4546" y="2705"/>
                </a:cubicBezTo>
                <a:cubicBezTo>
                  <a:pt x="3928" y="3153"/>
                  <a:pt x="3374" y="3054"/>
                  <a:pt x="3428" y="3852"/>
                </a:cubicBezTo>
                <a:cubicBezTo>
                  <a:pt x="3483" y="4656"/>
                  <a:pt x="3535" y="4972"/>
                  <a:pt x="2950" y="5460"/>
                </a:cubicBezTo>
                <a:cubicBezTo>
                  <a:pt x="2363" y="5955"/>
                  <a:pt x="3019" y="6277"/>
                  <a:pt x="2630" y="6840"/>
                </a:cubicBezTo>
                <a:cubicBezTo>
                  <a:pt x="2240" y="7396"/>
                  <a:pt x="2871" y="7755"/>
                  <a:pt x="2789" y="8676"/>
                </a:cubicBezTo>
                <a:cubicBezTo>
                  <a:pt x="2767" y="8918"/>
                  <a:pt x="2224" y="9067"/>
                  <a:pt x="2310" y="9592"/>
                </a:cubicBezTo>
                <a:cubicBezTo>
                  <a:pt x="2368" y="9951"/>
                  <a:pt x="2270" y="10238"/>
                  <a:pt x="2056" y="10462"/>
                </a:cubicBezTo>
                <a:cubicBezTo>
                  <a:pt x="1998" y="10568"/>
                  <a:pt x="1948" y="10665"/>
                  <a:pt x="1937" y="10717"/>
                </a:cubicBezTo>
                <a:cubicBezTo>
                  <a:pt x="1937" y="10717"/>
                  <a:pt x="2101" y="11094"/>
                  <a:pt x="1930" y="11421"/>
                </a:cubicBezTo>
                <a:cubicBezTo>
                  <a:pt x="1769" y="11727"/>
                  <a:pt x="1533" y="11863"/>
                  <a:pt x="1522" y="11905"/>
                </a:cubicBezTo>
                <a:cubicBezTo>
                  <a:pt x="1467" y="12102"/>
                  <a:pt x="1518" y="12495"/>
                  <a:pt x="1406" y="12632"/>
                </a:cubicBezTo>
                <a:cubicBezTo>
                  <a:pt x="1311" y="12746"/>
                  <a:pt x="1145" y="12492"/>
                  <a:pt x="1077" y="12702"/>
                </a:cubicBezTo>
                <a:cubicBezTo>
                  <a:pt x="1016" y="12892"/>
                  <a:pt x="1095" y="13370"/>
                  <a:pt x="1091" y="13592"/>
                </a:cubicBezTo>
                <a:cubicBezTo>
                  <a:pt x="1085" y="13856"/>
                  <a:pt x="954" y="14497"/>
                  <a:pt x="775" y="14545"/>
                </a:cubicBezTo>
                <a:cubicBezTo>
                  <a:pt x="502" y="14617"/>
                  <a:pt x="540" y="15376"/>
                  <a:pt x="419" y="15615"/>
                </a:cubicBezTo>
                <a:cubicBezTo>
                  <a:pt x="344" y="15764"/>
                  <a:pt x="146" y="16015"/>
                  <a:pt x="0" y="16163"/>
                </a:cubicBezTo>
                <a:cubicBezTo>
                  <a:pt x="97" y="16593"/>
                  <a:pt x="31" y="17347"/>
                  <a:pt x="104" y="17690"/>
                </a:cubicBezTo>
                <a:cubicBezTo>
                  <a:pt x="158" y="17936"/>
                  <a:pt x="299" y="18419"/>
                  <a:pt x="400" y="18630"/>
                </a:cubicBezTo>
                <a:cubicBezTo>
                  <a:pt x="526" y="18908"/>
                  <a:pt x="855" y="19378"/>
                  <a:pt x="1032" y="19589"/>
                </a:cubicBezTo>
                <a:cubicBezTo>
                  <a:pt x="1264" y="19860"/>
                  <a:pt x="1764" y="20361"/>
                  <a:pt x="2042" y="20522"/>
                </a:cubicBezTo>
                <a:cubicBezTo>
                  <a:pt x="2442" y="20757"/>
                  <a:pt x="3310" y="20869"/>
                  <a:pt x="3732" y="21011"/>
                </a:cubicBezTo>
                <a:cubicBezTo>
                  <a:pt x="3940" y="21085"/>
                  <a:pt x="4346" y="21314"/>
                  <a:pt x="4559" y="21332"/>
                </a:cubicBezTo>
                <a:cubicBezTo>
                  <a:pt x="4866" y="21351"/>
                  <a:pt x="5155" y="21159"/>
                  <a:pt x="5453" y="21048"/>
                </a:cubicBezTo>
                <a:cubicBezTo>
                  <a:pt x="5668" y="20968"/>
                  <a:pt x="6169" y="20677"/>
                  <a:pt x="6415" y="20541"/>
                </a:cubicBezTo>
                <a:cubicBezTo>
                  <a:pt x="6358" y="20077"/>
                  <a:pt x="6463" y="19223"/>
                  <a:pt x="6782" y="18784"/>
                </a:cubicBezTo>
                <a:cubicBezTo>
                  <a:pt x="7231" y="18165"/>
                  <a:pt x="7630" y="18778"/>
                  <a:pt x="8059" y="17862"/>
                </a:cubicBezTo>
                <a:cubicBezTo>
                  <a:pt x="8489" y="16947"/>
                  <a:pt x="8904" y="17367"/>
                  <a:pt x="9178" y="17862"/>
                </a:cubicBezTo>
                <a:cubicBezTo>
                  <a:pt x="9451" y="18357"/>
                  <a:pt x="10087" y="18487"/>
                  <a:pt x="10455" y="17862"/>
                </a:cubicBezTo>
                <a:cubicBezTo>
                  <a:pt x="10824" y="17244"/>
                  <a:pt x="11176" y="17627"/>
                  <a:pt x="11893" y="17862"/>
                </a:cubicBezTo>
                <a:cubicBezTo>
                  <a:pt x="12611" y="18097"/>
                  <a:pt x="12906" y="18023"/>
                  <a:pt x="13330" y="17862"/>
                </a:cubicBezTo>
                <a:cubicBezTo>
                  <a:pt x="13428" y="17825"/>
                  <a:pt x="13791" y="17658"/>
                  <a:pt x="13849" y="17524"/>
                </a:cubicBezTo>
                <a:close/>
              </a:path>
            </a:pathLst>
          </a:custGeom>
          <a:solidFill>
            <a:srgbClr val="00BCF9"/>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148" name="Shape 148"/>
          <p:cNvSpPr/>
          <p:nvPr>
            <p:ph type="body" sz="quarter" idx="19"/>
          </p:nvPr>
        </p:nvSpPr>
        <p:spPr>
          <a:xfrm>
            <a:off x="6594828" y="4231952"/>
            <a:ext cx="1591709" cy="865301"/>
          </a:xfrm>
          <a:custGeom>
            <a:avLst/>
            <a:gdLst/>
            <a:ahLst/>
            <a:cxnLst>
              <a:cxn ang="0">
                <a:pos x="wd2" y="hd2"/>
              </a:cxn>
              <a:cxn ang="5400000">
                <a:pos x="wd2" y="hd2"/>
              </a:cxn>
              <a:cxn ang="10800000">
                <a:pos x="wd2" y="hd2"/>
              </a:cxn>
              <a:cxn ang="16200000">
                <a:pos x="wd2" y="hd2"/>
              </a:cxn>
            </a:cxnLst>
            <a:rect l="0" t="0" r="r" b="b"/>
            <a:pathLst>
              <a:path w="21565" h="21376" fill="norm" stroke="1" extrusionOk="0">
                <a:moveTo>
                  <a:pt x="5596" y="11306"/>
                </a:moveTo>
                <a:cubicBezTo>
                  <a:pt x="4810" y="11663"/>
                  <a:pt x="4320" y="10334"/>
                  <a:pt x="3745" y="10994"/>
                </a:cubicBezTo>
                <a:cubicBezTo>
                  <a:pt x="3170" y="11656"/>
                  <a:pt x="2642" y="12212"/>
                  <a:pt x="2231" y="11610"/>
                </a:cubicBezTo>
                <a:cubicBezTo>
                  <a:pt x="1819" y="11005"/>
                  <a:pt x="1542" y="10724"/>
                  <a:pt x="1055" y="11914"/>
                </a:cubicBezTo>
                <a:cubicBezTo>
                  <a:pt x="568" y="13104"/>
                  <a:pt x="608" y="11553"/>
                  <a:pt x="551" y="12825"/>
                </a:cubicBezTo>
                <a:cubicBezTo>
                  <a:pt x="537" y="13129"/>
                  <a:pt x="18" y="13415"/>
                  <a:pt x="0" y="13662"/>
                </a:cubicBezTo>
                <a:cubicBezTo>
                  <a:pt x="36" y="13650"/>
                  <a:pt x="113" y="13719"/>
                  <a:pt x="185" y="13796"/>
                </a:cubicBezTo>
                <a:cubicBezTo>
                  <a:pt x="257" y="13873"/>
                  <a:pt x="326" y="13957"/>
                  <a:pt x="346" y="13974"/>
                </a:cubicBezTo>
                <a:cubicBezTo>
                  <a:pt x="809" y="14384"/>
                  <a:pt x="838" y="15904"/>
                  <a:pt x="1146" y="16658"/>
                </a:cubicBezTo>
                <a:cubicBezTo>
                  <a:pt x="1411" y="17308"/>
                  <a:pt x="2078" y="18379"/>
                  <a:pt x="2401" y="18932"/>
                </a:cubicBezTo>
                <a:cubicBezTo>
                  <a:pt x="2586" y="19249"/>
                  <a:pt x="2954" y="19899"/>
                  <a:pt x="3165" y="20156"/>
                </a:cubicBezTo>
                <a:cubicBezTo>
                  <a:pt x="3388" y="20425"/>
                  <a:pt x="3888" y="20779"/>
                  <a:pt x="4126" y="20993"/>
                </a:cubicBezTo>
                <a:cubicBezTo>
                  <a:pt x="4545" y="21351"/>
                  <a:pt x="5014" y="21462"/>
                  <a:pt x="5469" y="21310"/>
                </a:cubicBezTo>
                <a:cubicBezTo>
                  <a:pt x="5910" y="21163"/>
                  <a:pt x="6315" y="20774"/>
                  <a:pt x="6750" y="20577"/>
                </a:cubicBezTo>
                <a:cubicBezTo>
                  <a:pt x="7651" y="20169"/>
                  <a:pt x="8586" y="20609"/>
                  <a:pt x="9511" y="20548"/>
                </a:cubicBezTo>
                <a:cubicBezTo>
                  <a:pt x="10204" y="20502"/>
                  <a:pt x="10883" y="20174"/>
                  <a:pt x="11499" y="19589"/>
                </a:cubicBezTo>
                <a:cubicBezTo>
                  <a:pt x="11705" y="19540"/>
                  <a:pt x="12016" y="19470"/>
                  <a:pt x="12326" y="19392"/>
                </a:cubicBezTo>
                <a:cubicBezTo>
                  <a:pt x="12637" y="19314"/>
                  <a:pt x="12946" y="19228"/>
                  <a:pt x="13149" y="19146"/>
                </a:cubicBezTo>
                <a:cubicBezTo>
                  <a:pt x="13649" y="18957"/>
                  <a:pt x="14632" y="18469"/>
                  <a:pt x="15110" y="18160"/>
                </a:cubicBezTo>
                <a:cubicBezTo>
                  <a:pt x="15727" y="17763"/>
                  <a:pt x="16946" y="16881"/>
                  <a:pt x="17501" y="16264"/>
                </a:cubicBezTo>
                <a:cubicBezTo>
                  <a:pt x="18031" y="15675"/>
                  <a:pt x="18967" y="14171"/>
                  <a:pt x="19418" y="13399"/>
                </a:cubicBezTo>
                <a:cubicBezTo>
                  <a:pt x="19831" y="12694"/>
                  <a:pt x="20675" y="11281"/>
                  <a:pt x="20959" y="10395"/>
                </a:cubicBezTo>
                <a:cubicBezTo>
                  <a:pt x="21207" y="9623"/>
                  <a:pt x="21483" y="7883"/>
                  <a:pt x="21543" y="7005"/>
                </a:cubicBezTo>
                <a:cubicBezTo>
                  <a:pt x="21600" y="6175"/>
                  <a:pt x="21540" y="4493"/>
                  <a:pt x="21443" y="3689"/>
                </a:cubicBezTo>
                <a:cubicBezTo>
                  <a:pt x="21369" y="3082"/>
                  <a:pt x="21282" y="2522"/>
                  <a:pt x="21107" y="1988"/>
                </a:cubicBezTo>
                <a:cubicBezTo>
                  <a:pt x="20997" y="1651"/>
                  <a:pt x="20561" y="1448"/>
                  <a:pt x="20362" y="1029"/>
                </a:cubicBezTo>
                <a:cubicBezTo>
                  <a:pt x="20340" y="1020"/>
                  <a:pt x="20319" y="1009"/>
                  <a:pt x="20299" y="996"/>
                </a:cubicBezTo>
                <a:cubicBezTo>
                  <a:pt x="20276" y="981"/>
                  <a:pt x="20253" y="963"/>
                  <a:pt x="20227" y="938"/>
                </a:cubicBezTo>
                <a:cubicBezTo>
                  <a:pt x="19589" y="355"/>
                  <a:pt x="18843" y="2217"/>
                  <a:pt x="18378" y="1546"/>
                </a:cubicBezTo>
                <a:cubicBezTo>
                  <a:pt x="17915" y="879"/>
                  <a:pt x="17491" y="125"/>
                  <a:pt x="17031" y="27"/>
                </a:cubicBezTo>
                <a:cubicBezTo>
                  <a:pt x="16262" y="-138"/>
                  <a:pt x="15997" y="471"/>
                  <a:pt x="15855" y="1857"/>
                </a:cubicBezTo>
                <a:cubicBezTo>
                  <a:pt x="15713" y="3238"/>
                  <a:pt x="15369" y="3660"/>
                  <a:pt x="14677" y="3984"/>
                </a:cubicBezTo>
                <a:cubicBezTo>
                  <a:pt x="13987" y="4308"/>
                  <a:pt x="13222" y="3439"/>
                  <a:pt x="12996" y="5207"/>
                </a:cubicBezTo>
                <a:cubicBezTo>
                  <a:pt x="12766" y="7002"/>
                  <a:pt x="12154" y="7595"/>
                  <a:pt x="11716" y="8243"/>
                </a:cubicBezTo>
                <a:cubicBezTo>
                  <a:pt x="11227" y="8967"/>
                  <a:pt x="10844" y="9086"/>
                  <a:pt x="10647" y="9204"/>
                </a:cubicBezTo>
                <a:cubicBezTo>
                  <a:pt x="9753" y="9740"/>
                  <a:pt x="9257" y="8284"/>
                  <a:pt x="9040" y="9560"/>
                </a:cubicBezTo>
                <a:cubicBezTo>
                  <a:pt x="8776" y="11118"/>
                  <a:pt x="8348" y="10970"/>
                  <a:pt x="7839" y="10376"/>
                </a:cubicBezTo>
                <a:cubicBezTo>
                  <a:pt x="7331" y="9783"/>
                  <a:pt x="7270" y="10228"/>
                  <a:pt x="7105" y="10710"/>
                </a:cubicBezTo>
                <a:cubicBezTo>
                  <a:pt x="7044" y="10887"/>
                  <a:pt x="6899" y="11091"/>
                  <a:pt x="6722" y="11194"/>
                </a:cubicBezTo>
                <a:cubicBezTo>
                  <a:pt x="6344" y="11416"/>
                  <a:pt x="6201" y="11032"/>
                  <a:pt x="5596" y="11306"/>
                </a:cubicBezTo>
                <a:close/>
              </a:path>
            </a:pathLst>
          </a:custGeom>
          <a:solidFill>
            <a:srgbClr val="6AC075"/>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149" name="Shape 149"/>
          <p:cNvSpPr/>
          <p:nvPr>
            <p:ph type="body" sz="quarter" idx="20"/>
          </p:nvPr>
        </p:nvSpPr>
        <p:spPr>
          <a:xfrm>
            <a:off x="1037258" y="2588128"/>
            <a:ext cx="254001" cy="254001"/>
          </a:xfrm>
          <a:prstGeom prst="ellipse">
            <a:avLst/>
          </a:prstGeom>
          <a:solidFill>
            <a:srgbClr val="9342D6"/>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150" name="Shape 150"/>
          <p:cNvSpPr/>
          <p:nvPr>
            <p:ph type="body" sz="quarter" idx="21"/>
          </p:nvPr>
        </p:nvSpPr>
        <p:spPr>
          <a:xfrm>
            <a:off x="1446982" y="2905628"/>
            <a:ext cx="2663428" cy="952799"/>
          </a:xfrm>
          <a:prstGeom prst="rect">
            <a:avLst/>
          </a:prstGeom>
        </p:spPr>
        <p:txBody>
          <a:bodyPr/>
          <a:lstStyle/>
          <a:p>
            <a:pPr/>
            <a:r>
              <a:t>Aenean eu Pellentesque ornare sem lacinia quam venenatis vestibulum.</a:t>
            </a:r>
          </a:p>
        </p:txBody>
      </p:sp>
      <p:sp>
        <p:nvSpPr>
          <p:cNvPr id="151" name="Shape 151"/>
          <p:cNvSpPr/>
          <p:nvPr>
            <p:ph type="body" sz="quarter" idx="22"/>
          </p:nvPr>
        </p:nvSpPr>
        <p:spPr>
          <a:xfrm>
            <a:off x="1037258" y="4665310"/>
            <a:ext cx="254001" cy="254001"/>
          </a:xfrm>
          <a:prstGeom prst="ellipse">
            <a:avLst/>
          </a:pr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152" name="Shape 152"/>
          <p:cNvSpPr/>
          <p:nvPr>
            <p:ph type="body" sz="quarter" idx="23"/>
          </p:nvPr>
        </p:nvSpPr>
        <p:spPr>
          <a:xfrm>
            <a:off x="1037258" y="6748791"/>
            <a:ext cx="254001" cy="254001"/>
          </a:xfrm>
          <a:prstGeom prst="ellipse">
            <a:avLst/>
          </a:prstGeom>
          <a:solidFill>
            <a:srgbClr val="00BCF9"/>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153" name="Shape 153"/>
          <p:cNvSpPr/>
          <p:nvPr>
            <p:ph type="body" sz="quarter" idx="24"/>
          </p:nvPr>
        </p:nvSpPr>
        <p:spPr>
          <a:xfrm>
            <a:off x="8891066" y="2588128"/>
            <a:ext cx="254001" cy="254001"/>
          </a:xfrm>
          <a:prstGeom prst="ellipse">
            <a:avLst/>
          </a:prstGeom>
          <a:solidFill>
            <a:srgbClr val="EC658E"/>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154" name="Shape 154"/>
          <p:cNvSpPr/>
          <p:nvPr>
            <p:ph type="body" sz="quarter" idx="25"/>
          </p:nvPr>
        </p:nvSpPr>
        <p:spPr>
          <a:xfrm>
            <a:off x="8891066" y="4665310"/>
            <a:ext cx="254001" cy="254001"/>
          </a:xfrm>
          <a:prstGeom prst="ellipse">
            <a:avLst/>
          </a:prstGeom>
          <a:solidFill>
            <a:srgbClr val="6AC075"/>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155" name="Shape 155"/>
          <p:cNvSpPr/>
          <p:nvPr>
            <p:ph type="body" sz="quarter" idx="26"/>
          </p:nvPr>
        </p:nvSpPr>
        <p:spPr>
          <a:xfrm>
            <a:off x="1446982" y="2552162"/>
            <a:ext cx="2663428" cy="313234"/>
          </a:xfrm>
          <a:prstGeom prst="rect">
            <a:avLst/>
          </a:prstGeom>
        </p:spPr>
        <p:txBody>
          <a:bodyPr/>
          <a:lstStyle>
            <a:lvl1pPr>
              <a:defRPr cap="all">
                <a:solidFill>
                  <a:srgbClr val="35D3C7"/>
                </a:solidFill>
                <a:latin typeface="Avenir Medium"/>
                <a:ea typeface="Avenir Medium"/>
                <a:cs typeface="Avenir Medium"/>
                <a:sym typeface="Avenir Medium"/>
              </a:defRPr>
            </a:lvl1pPr>
          </a:lstStyle>
          <a:p>
            <a:pPr/>
            <a:r>
              <a:t>Donec ullamcorper</a:t>
            </a:r>
          </a:p>
        </p:txBody>
      </p:sp>
      <p:sp>
        <p:nvSpPr>
          <p:cNvPr id="156" name="Shape 156"/>
          <p:cNvSpPr/>
          <p:nvPr>
            <p:ph type="body" sz="quarter" idx="27"/>
          </p:nvPr>
        </p:nvSpPr>
        <p:spPr>
          <a:xfrm>
            <a:off x="1446982" y="4955276"/>
            <a:ext cx="2663428" cy="952799"/>
          </a:xfrm>
          <a:prstGeom prst="rect">
            <a:avLst/>
          </a:prstGeom>
        </p:spPr>
        <p:txBody>
          <a:bodyPr/>
          <a:lstStyle/>
          <a:p>
            <a:pPr/>
            <a:r>
              <a:t>Maecenas sed diam eget risus varius blandit sit amet non magna.</a:t>
            </a:r>
          </a:p>
        </p:txBody>
      </p:sp>
      <p:sp>
        <p:nvSpPr>
          <p:cNvPr id="157" name="Shape 157"/>
          <p:cNvSpPr/>
          <p:nvPr>
            <p:ph type="body" sz="quarter" idx="28"/>
          </p:nvPr>
        </p:nvSpPr>
        <p:spPr>
          <a:xfrm>
            <a:off x="1446982" y="4639910"/>
            <a:ext cx="2663428" cy="313234"/>
          </a:xfrm>
          <a:prstGeom prst="rect">
            <a:avLst/>
          </a:prstGeom>
        </p:spPr>
        <p:txBody>
          <a:bodyPr/>
          <a:lstStyle>
            <a:lvl1pPr>
              <a:defRPr cap="all">
                <a:solidFill>
                  <a:srgbClr val="35D3C7"/>
                </a:solidFill>
                <a:latin typeface="Avenir Medium"/>
                <a:ea typeface="Avenir Medium"/>
                <a:cs typeface="Avenir Medium"/>
                <a:sym typeface="Avenir Medium"/>
              </a:defRPr>
            </a:lvl1pPr>
          </a:lstStyle>
          <a:p>
            <a:pPr/>
            <a:r>
              <a:t>Pellentesque</a:t>
            </a:r>
          </a:p>
        </p:txBody>
      </p:sp>
      <p:sp>
        <p:nvSpPr>
          <p:cNvPr id="158" name="Shape 158"/>
          <p:cNvSpPr/>
          <p:nvPr>
            <p:ph type="body" sz="quarter" idx="29"/>
          </p:nvPr>
        </p:nvSpPr>
        <p:spPr>
          <a:xfrm>
            <a:off x="1446982" y="7081125"/>
            <a:ext cx="2663428" cy="952798"/>
          </a:xfrm>
          <a:prstGeom prst="rect">
            <a:avLst/>
          </a:prstGeom>
        </p:spPr>
        <p:txBody>
          <a:bodyPr/>
          <a:lstStyle/>
          <a:p>
            <a:pPr/>
            <a:r>
              <a:t>Cras mattis consectetur purus sit amet fermentum Vestibulum Bibendum.</a:t>
            </a:r>
          </a:p>
        </p:txBody>
      </p:sp>
      <p:sp>
        <p:nvSpPr>
          <p:cNvPr id="159" name="Shape 159"/>
          <p:cNvSpPr/>
          <p:nvPr>
            <p:ph type="body" sz="quarter" idx="30"/>
          </p:nvPr>
        </p:nvSpPr>
        <p:spPr>
          <a:xfrm>
            <a:off x="1446982" y="6727658"/>
            <a:ext cx="2663428" cy="313234"/>
          </a:xfrm>
          <a:prstGeom prst="rect">
            <a:avLst/>
          </a:prstGeom>
        </p:spPr>
        <p:txBody>
          <a:bodyPr/>
          <a:lstStyle>
            <a:lvl1pPr>
              <a:defRPr cap="all">
                <a:solidFill>
                  <a:srgbClr val="35D3C7"/>
                </a:solidFill>
                <a:latin typeface="Avenir Medium"/>
                <a:ea typeface="Avenir Medium"/>
                <a:cs typeface="Avenir Medium"/>
                <a:sym typeface="Avenir Medium"/>
              </a:defRPr>
            </a:lvl1pPr>
          </a:lstStyle>
          <a:p>
            <a:pPr/>
            <a:r>
              <a:t>Malesuada Fusce</a:t>
            </a:r>
          </a:p>
        </p:txBody>
      </p:sp>
      <p:sp>
        <p:nvSpPr>
          <p:cNvPr id="160" name="Shape 160"/>
          <p:cNvSpPr/>
          <p:nvPr>
            <p:ph type="body" sz="quarter" idx="31"/>
          </p:nvPr>
        </p:nvSpPr>
        <p:spPr>
          <a:xfrm>
            <a:off x="9300790" y="2905628"/>
            <a:ext cx="2663428" cy="952799"/>
          </a:xfrm>
          <a:prstGeom prst="rect">
            <a:avLst/>
          </a:prstGeom>
        </p:spPr>
        <p:txBody>
          <a:bodyPr/>
          <a:lstStyle/>
          <a:p>
            <a:pPr/>
            <a:r>
              <a:t>Pellentesque ornare sem lacinia quam venenatis vestibulum eu leo quam.</a:t>
            </a:r>
          </a:p>
        </p:txBody>
      </p:sp>
      <p:sp>
        <p:nvSpPr>
          <p:cNvPr id="161" name="Shape 161"/>
          <p:cNvSpPr/>
          <p:nvPr>
            <p:ph type="body" sz="quarter" idx="32"/>
          </p:nvPr>
        </p:nvSpPr>
        <p:spPr>
          <a:xfrm>
            <a:off x="9300790" y="2552162"/>
            <a:ext cx="2663428" cy="313234"/>
          </a:xfrm>
          <a:prstGeom prst="rect">
            <a:avLst/>
          </a:prstGeom>
        </p:spPr>
        <p:txBody>
          <a:bodyPr/>
          <a:lstStyle>
            <a:lvl1pPr>
              <a:defRPr cap="all">
                <a:solidFill>
                  <a:srgbClr val="35D3C7"/>
                </a:solidFill>
                <a:latin typeface="Avenir Medium"/>
                <a:ea typeface="Avenir Medium"/>
                <a:cs typeface="Avenir Medium"/>
                <a:sym typeface="Avenir Medium"/>
              </a:defRPr>
            </a:lvl1pPr>
          </a:lstStyle>
          <a:p>
            <a:pPr/>
            <a:r>
              <a:t>Ipsum Sollicitudin</a:t>
            </a:r>
          </a:p>
        </p:txBody>
      </p:sp>
      <p:sp>
        <p:nvSpPr>
          <p:cNvPr id="162" name="Shape 162"/>
          <p:cNvSpPr/>
          <p:nvPr>
            <p:ph type="body" sz="quarter" idx="33"/>
          </p:nvPr>
        </p:nvSpPr>
        <p:spPr>
          <a:xfrm>
            <a:off x="9300790" y="4993376"/>
            <a:ext cx="2663428" cy="952799"/>
          </a:xfrm>
          <a:prstGeom prst="rect">
            <a:avLst/>
          </a:prstGeom>
        </p:spPr>
        <p:txBody>
          <a:bodyPr/>
          <a:lstStyle/>
          <a:p>
            <a:pPr/>
            <a:r>
              <a:t>Donec id elit non mi porta gravida at eget metus Pellentesque.</a:t>
            </a:r>
          </a:p>
        </p:txBody>
      </p:sp>
      <p:sp>
        <p:nvSpPr>
          <p:cNvPr id="163" name="Shape 163"/>
          <p:cNvSpPr/>
          <p:nvPr>
            <p:ph type="body" sz="quarter" idx="34"/>
          </p:nvPr>
        </p:nvSpPr>
        <p:spPr>
          <a:xfrm>
            <a:off x="9300790" y="4639910"/>
            <a:ext cx="2663428" cy="313234"/>
          </a:xfrm>
          <a:prstGeom prst="rect">
            <a:avLst/>
          </a:prstGeom>
        </p:spPr>
        <p:txBody>
          <a:bodyPr/>
          <a:lstStyle>
            <a:lvl1pPr>
              <a:defRPr cap="all">
                <a:solidFill>
                  <a:srgbClr val="35D3C7"/>
                </a:solidFill>
                <a:latin typeface="Avenir Medium"/>
                <a:ea typeface="Avenir Medium"/>
                <a:cs typeface="Avenir Medium"/>
                <a:sym typeface="Avenir Medium"/>
              </a:defRPr>
            </a:lvl1pPr>
          </a:lstStyle>
          <a:p>
            <a:pPr/>
            <a:r>
              <a:t>Tellus Ipsum</a:t>
            </a:r>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Slide 8">
    <p:spTree>
      <p:nvGrpSpPr>
        <p:cNvPr id="1" name=""/>
        <p:cNvGrpSpPr/>
        <p:nvPr/>
      </p:nvGrpSpPr>
      <p:grpSpPr>
        <a:xfrm>
          <a:off x="0" y="0"/>
          <a:ext cx="0" cy="0"/>
          <a:chOff x="0" y="0"/>
          <a:chExt cx="0" cy="0"/>
        </a:xfrm>
      </p:grpSpPr>
      <p:sp>
        <p:nvSpPr>
          <p:cNvPr id="170" name="Shape 170"/>
          <p:cNvSpPr/>
          <p:nvPr>
            <p:ph type="body" sz="quarter" idx="13"/>
          </p:nvPr>
        </p:nvSpPr>
        <p:spPr>
          <a:xfrm>
            <a:off x="-1" y="505941"/>
            <a:ext cx="763986" cy="503800"/>
          </a:xfrm>
          <a:prstGeom prst="rect">
            <a:avLst/>
          </a:pr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171" name="Shape 171"/>
          <p:cNvSpPr/>
          <p:nvPr>
            <p:ph type="title"/>
          </p:nvPr>
        </p:nvSpPr>
        <p:spPr>
          <a:prstGeom prst="rect">
            <a:avLst/>
          </a:prstGeom>
        </p:spPr>
        <p:txBody>
          <a:bodyPr/>
          <a:lstStyle/>
          <a:p>
            <a:pPr/>
            <a:r>
              <a:t>Title Text</a:t>
            </a:r>
          </a:p>
        </p:txBody>
      </p:sp>
      <p:sp>
        <p:nvSpPr>
          <p:cNvPr id="172" name="Shape 172"/>
          <p:cNvSpPr/>
          <p:nvPr>
            <p:ph type="sldNum" sz="quarter" idx="2"/>
          </p:nvPr>
        </p:nvSpPr>
        <p:spPr>
          <a:prstGeom prst="rect">
            <a:avLst/>
          </a:prstGeom>
        </p:spPr>
        <p:txBody>
          <a:bodyPr/>
          <a:lstStyle/>
          <a:p>
            <a:pPr/>
            <a:fld id="{86CB4B4D-7CA3-9044-876B-883B54F8677D}" type="slidenum"/>
          </a:p>
        </p:txBody>
      </p:sp>
      <p:sp>
        <p:nvSpPr>
          <p:cNvPr id="173" name="Shape 173"/>
          <p:cNvSpPr/>
          <p:nvPr>
            <p:ph type="body" sz="quarter" idx="14"/>
          </p:nvPr>
        </p:nvSpPr>
        <p:spPr>
          <a:xfrm>
            <a:off x="1056021" y="2087562"/>
            <a:ext cx="2502026" cy="6618350"/>
          </a:xfrm>
          <a:custGeom>
            <a:avLst/>
            <a:gdLst/>
            <a:ahLst/>
            <a:cxnLst>
              <a:cxn ang="0">
                <a:pos x="wd2" y="hd2"/>
              </a:cxn>
              <a:cxn ang="5400000">
                <a:pos x="wd2" y="hd2"/>
              </a:cxn>
              <a:cxn ang="10800000">
                <a:pos x="wd2" y="hd2"/>
              </a:cxn>
              <a:cxn ang="16200000">
                <a:pos x="wd2" y="hd2"/>
              </a:cxn>
            </a:cxnLst>
            <a:rect l="0" t="0" r="r" b="b"/>
            <a:pathLst>
              <a:path w="21336" h="21550" fill="norm" stroke="1" extrusionOk="0">
                <a:moveTo>
                  <a:pt x="2695" y="0"/>
                </a:moveTo>
                <a:cubicBezTo>
                  <a:pt x="2348" y="0"/>
                  <a:pt x="2001" y="50"/>
                  <a:pt x="1737" y="151"/>
                </a:cubicBezTo>
                <a:cubicBezTo>
                  <a:pt x="1208" y="353"/>
                  <a:pt x="1208" y="679"/>
                  <a:pt x="1737" y="881"/>
                </a:cubicBezTo>
                <a:cubicBezTo>
                  <a:pt x="2266" y="1083"/>
                  <a:pt x="3124" y="1083"/>
                  <a:pt x="3652" y="881"/>
                </a:cubicBezTo>
                <a:cubicBezTo>
                  <a:pt x="4181" y="679"/>
                  <a:pt x="4181" y="353"/>
                  <a:pt x="3652" y="151"/>
                </a:cubicBezTo>
                <a:cubicBezTo>
                  <a:pt x="3388" y="50"/>
                  <a:pt x="3041" y="0"/>
                  <a:pt x="2695" y="0"/>
                </a:cubicBezTo>
                <a:close/>
                <a:moveTo>
                  <a:pt x="7094" y="2068"/>
                </a:moveTo>
                <a:cubicBezTo>
                  <a:pt x="6748" y="2068"/>
                  <a:pt x="6401" y="2118"/>
                  <a:pt x="6136" y="2219"/>
                </a:cubicBezTo>
                <a:cubicBezTo>
                  <a:pt x="5608" y="2421"/>
                  <a:pt x="5608" y="2747"/>
                  <a:pt x="6136" y="2949"/>
                </a:cubicBezTo>
                <a:cubicBezTo>
                  <a:pt x="6665" y="3151"/>
                  <a:pt x="7523" y="3151"/>
                  <a:pt x="8052" y="2949"/>
                </a:cubicBezTo>
                <a:cubicBezTo>
                  <a:pt x="8581" y="2747"/>
                  <a:pt x="8581" y="2421"/>
                  <a:pt x="8052" y="2219"/>
                </a:cubicBezTo>
                <a:cubicBezTo>
                  <a:pt x="7788" y="2118"/>
                  <a:pt x="7441" y="2068"/>
                  <a:pt x="7094" y="2068"/>
                </a:cubicBezTo>
                <a:close/>
                <a:moveTo>
                  <a:pt x="2363" y="6355"/>
                </a:moveTo>
                <a:cubicBezTo>
                  <a:pt x="2016" y="6355"/>
                  <a:pt x="1670" y="6405"/>
                  <a:pt x="1405" y="6506"/>
                </a:cubicBezTo>
                <a:cubicBezTo>
                  <a:pt x="877" y="6708"/>
                  <a:pt x="877" y="7036"/>
                  <a:pt x="1405" y="7238"/>
                </a:cubicBezTo>
                <a:cubicBezTo>
                  <a:pt x="1934" y="7440"/>
                  <a:pt x="2792" y="7440"/>
                  <a:pt x="3321" y="7238"/>
                </a:cubicBezTo>
                <a:cubicBezTo>
                  <a:pt x="3849" y="7036"/>
                  <a:pt x="3849" y="6708"/>
                  <a:pt x="3321" y="6506"/>
                </a:cubicBezTo>
                <a:cubicBezTo>
                  <a:pt x="3056" y="6405"/>
                  <a:pt x="2709" y="6355"/>
                  <a:pt x="2363" y="6355"/>
                </a:cubicBezTo>
                <a:close/>
                <a:moveTo>
                  <a:pt x="4014" y="8938"/>
                </a:moveTo>
                <a:cubicBezTo>
                  <a:pt x="3668" y="8938"/>
                  <a:pt x="3321" y="8990"/>
                  <a:pt x="3057" y="9091"/>
                </a:cubicBezTo>
                <a:cubicBezTo>
                  <a:pt x="2528" y="9293"/>
                  <a:pt x="2528" y="9619"/>
                  <a:pt x="3057" y="9821"/>
                </a:cubicBezTo>
                <a:cubicBezTo>
                  <a:pt x="3585" y="10023"/>
                  <a:pt x="4444" y="10023"/>
                  <a:pt x="4972" y="9821"/>
                </a:cubicBezTo>
                <a:cubicBezTo>
                  <a:pt x="5501" y="9619"/>
                  <a:pt x="5501" y="9293"/>
                  <a:pt x="4972" y="9091"/>
                </a:cubicBezTo>
                <a:cubicBezTo>
                  <a:pt x="4708" y="8990"/>
                  <a:pt x="4361" y="8938"/>
                  <a:pt x="4014" y="8938"/>
                </a:cubicBezTo>
                <a:close/>
                <a:moveTo>
                  <a:pt x="13822" y="9289"/>
                </a:moveTo>
                <a:cubicBezTo>
                  <a:pt x="13476" y="9289"/>
                  <a:pt x="13129" y="9339"/>
                  <a:pt x="12864" y="9440"/>
                </a:cubicBezTo>
                <a:cubicBezTo>
                  <a:pt x="12336" y="9642"/>
                  <a:pt x="12336" y="9968"/>
                  <a:pt x="12864" y="10170"/>
                </a:cubicBezTo>
                <a:cubicBezTo>
                  <a:pt x="13393" y="10372"/>
                  <a:pt x="14251" y="10372"/>
                  <a:pt x="14780" y="10170"/>
                </a:cubicBezTo>
                <a:cubicBezTo>
                  <a:pt x="15309" y="9968"/>
                  <a:pt x="15309" y="9642"/>
                  <a:pt x="14780" y="9440"/>
                </a:cubicBezTo>
                <a:cubicBezTo>
                  <a:pt x="14516" y="9339"/>
                  <a:pt x="14169" y="9289"/>
                  <a:pt x="13822" y="9289"/>
                </a:cubicBezTo>
                <a:close/>
                <a:moveTo>
                  <a:pt x="9345" y="9551"/>
                </a:moveTo>
                <a:cubicBezTo>
                  <a:pt x="8998" y="9551"/>
                  <a:pt x="8651" y="9601"/>
                  <a:pt x="8387" y="9702"/>
                </a:cubicBezTo>
                <a:cubicBezTo>
                  <a:pt x="7858" y="9904"/>
                  <a:pt x="7858" y="10232"/>
                  <a:pt x="8387" y="10434"/>
                </a:cubicBezTo>
                <a:cubicBezTo>
                  <a:pt x="8916" y="10635"/>
                  <a:pt x="9774" y="10635"/>
                  <a:pt x="10302" y="10434"/>
                </a:cubicBezTo>
                <a:cubicBezTo>
                  <a:pt x="10831" y="10232"/>
                  <a:pt x="10831" y="9904"/>
                  <a:pt x="10302" y="9702"/>
                </a:cubicBezTo>
                <a:cubicBezTo>
                  <a:pt x="10038" y="9601"/>
                  <a:pt x="9691" y="9551"/>
                  <a:pt x="9345" y="9551"/>
                </a:cubicBezTo>
                <a:close/>
                <a:moveTo>
                  <a:pt x="1354" y="12040"/>
                </a:moveTo>
                <a:cubicBezTo>
                  <a:pt x="1008" y="12040"/>
                  <a:pt x="661" y="12091"/>
                  <a:pt x="397" y="12192"/>
                </a:cubicBezTo>
                <a:cubicBezTo>
                  <a:pt x="-132" y="12394"/>
                  <a:pt x="-132" y="12721"/>
                  <a:pt x="397" y="12922"/>
                </a:cubicBezTo>
                <a:cubicBezTo>
                  <a:pt x="925" y="13124"/>
                  <a:pt x="1784" y="13124"/>
                  <a:pt x="2312" y="12922"/>
                </a:cubicBezTo>
                <a:cubicBezTo>
                  <a:pt x="2841" y="12721"/>
                  <a:pt x="2841" y="12394"/>
                  <a:pt x="2312" y="12192"/>
                </a:cubicBezTo>
                <a:cubicBezTo>
                  <a:pt x="2048" y="12091"/>
                  <a:pt x="1701" y="12040"/>
                  <a:pt x="1354" y="12040"/>
                </a:cubicBezTo>
                <a:close/>
                <a:moveTo>
                  <a:pt x="19982" y="14257"/>
                </a:moveTo>
                <a:cubicBezTo>
                  <a:pt x="19635" y="14257"/>
                  <a:pt x="19288" y="14308"/>
                  <a:pt x="19024" y="14408"/>
                </a:cubicBezTo>
                <a:cubicBezTo>
                  <a:pt x="18495" y="14610"/>
                  <a:pt x="18495" y="14938"/>
                  <a:pt x="19024" y="15140"/>
                </a:cubicBezTo>
                <a:cubicBezTo>
                  <a:pt x="19552" y="15342"/>
                  <a:pt x="20411" y="15342"/>
                  <a:pt x="20939" y="15140"/>
                </a:cubicBezTo>
                <a:cubicBezTo>
                  <a:pt x="21468" y="14938"/>
                  <a:pt x="21468" y="14610"/>
                  <a:pt x="20939" y="14408"/>
                </a:cubicBezTo>
                <a:cubicBezTo>
                  <a:pt x="20675" y="14308"/>
                  <a:pt x="20328" y="14257"/>
                  <a:pt x="19982" y="14257"/>
                </a:cubicBezTo>
                <a:close/>
                <a:moveTo>
                  <a:pt x="14760" y="14306"/>
                </a:moveTo>
                <a:cubicBezTo>
                  <a:pt x="14413" y="14306"/>
                  <a:pt x="14066" y="14357"/>
                  <a:pt x="13802" y="14458"/>
                </a:cubicBezTo>
                <a:cubicBezTo>
                  <a:pt x="13273" y="14659"/>
                  <a:pt x="13273" y="14987"/>
                  <a:pt x="13802" y="15189"/>
                </a:cubicBezTo>
                <a:cubicBezTo>
                  <a:pt x="14331" y="15391"/>
                  <a:pt x="15189" y="15391"/>
                  <a:pt x="15717" y="15189"/>
                </a:cubicBezTo>
                <a:cubicBezTo>
                  <a:pt x="16246" y="14987"/>
                  <a:pt x="16246" y="14659"/>
                  <a:pt x="15717" y="14458"/>
                </a:cubicBezTo>
                <a:cubicBezTo>
                  <a:pt x="15453" y="14357"/>
                  <a:pt x="15106" y="14306"/>
                  <a:pt x="14760" y="14306"/>
                </a:cubicBezTo>
                <a:close/>
                <a:moveTo>
                  <a:pt x="11913" y="14499"/>
                </a:moveTo>
                <a:cubicBezTo>
                  <a:pt x="11567" y="14499"/>
                  <a:pt x="11220" y="14549"/>
                  <a:pt x="10956" y="14650"/>
                </a:cubicBezTo>
                <a:cubicBezTo>
                  <a:pt x="10427" y="14852"/>
                  <a:pt x="10427" y="15180"/>
                  <a:pt x="10956" y="15381"/>
                </a:cubicBezTo>
                <a:cubicBezTo>
                  <a:pt x="11484" y="15583"/>
                  <a:pt x="12343" y="15583"/>
                  <a:pt x="12871" y="15381"/>
                </a:cubicBezTo>
                <a:cubicBezTo>
                  <a:pt x="13400" y="15180"/>
                  <a:pt x="13400" y="14852"/>
                  <a:pt x="12871" y="14650"/>
                </a:cubicBezTo>
                <a:cubicBezTo>
                  <a:pt x="12607" y="14549"/>
                  <a:pt x="12260" y="14499"/>
                  <a:pt x="11913" y="14499"/>
                </a:cubicBezTo>
                <a:close/>
                <a:moveTo>
                  <a:pt x="2725" y="14505"/>
                </a:moveTo>
                <a:cubicBezTo>
                  <a:pt x="2379" y="14505"/>
                  <a:pt x="2032" y="14556"/>
                  <a:pt x="1767" y="14657"/>
                </a:cubicBezTo>
                <a:cubicBezTo>
                  <a:pt x="1239" y="14858"/>
                  <a:pt x="1239" y="15186"/>
                  <a:pt x="1767" y="15388"/>
                </a:cubicBezTo>
                <a:cubicBezTo>
                  <a:pt x="2296" y="15590"/>
                  <a:pt x="3154" y="15590"/>
                  <a:pt x="3683" y="15388"/>
                </a:cubicBezTo>
                <a:cubicBezTo>
                  <a:pt x="4211" y="15186"/>
                  <a:pt x="4211" y="14858"/>
                  <a:pt x="3683" y="14657"/>
                </a:cubicBezTo>
                <a:cubicBezTo>
                  <a:pt x="3418" y="14556"/>
                  <a:pt x="3072" y="14505"/>
                  <a:pt x="2725" y="14505"/>
                </a:cubicBezTo>
                <a:close/>
                <a:moveTo>
                  <a:pt x="4360" y="16501"/>
                </a:moveTo>
                <a:cubicBezTo>
                  <a:pt x="4012" y="16501"/>
                  <a:pt x="3667" y="16551"/>
                  <a:pt x="3402" y="16652"/>
                </a:cubicBezTo>
                <a:cubicBezTo>
                  <a:pt x="2872" y="16854"/>
                  <a:pt x="2872" y="17182"/>
                  <a:pt x="3402" y="17384"/>
                </a:cubicBezTo>
                <a:cubicBezTo>
                  <a:pt x="3932" y="17587"/>
                  <a:pt x="4791" y="17587"/>
                  <a:pt x="5321" y="17384"/>
                </a:cubicBezTo>
                <a:cubicBezTo>
                  <a:pt x="5851" y="17182"/>
                  <a:pt x="5851" y="16854"/>
                  <a:pt x="5321" y="16652"/>
                </a:cubicBezTo>
                <a:cubicBezTo>
                  <a:pt x="5056" y="16551"/>
                  <a:pt x="4707" y="16501"/>
                  <a:pt x="4360" y="16501"/>
                </a:cubicBezTo>
                <a:close/>
                <a:moveTo>
                  <a:pt x="10698" y="16628"/>
                </a:moveTo>
                <a:cubicBezTo>
                  <a:pt x="10352" y="16628"/>
                  <a:pt x="10005" y="16679"/>
                  <a:pt x="9741" y="16780"/>
                </a:cubicBezTo>
                <a:cubicBezTo>
                  <a:pt x="9212" y="16982"/>
                  <a:pt x="9212" y="17309"/>
                  <a:pt x="9741" y="17511"/>
                </a:cubicBezTo>
                <a:cubicBezTo>
                  <a:pt x="10269" y="17713"/>
                  <a:pt x="11128" y="17713"/>
                  <a:pt x="11656" y="17511"/>
                </a:cubicBezTo>
                <a:cubicBezTo>
                  <a:pt x="12185" y="17309"/>
                  <a:pt x="12185" y="16982"/>
                  <a:pt x="11656" y="16780"/>
                </a:cubicBezTo>
                <a:cubicBezTo>
                  <a:pt x="11392" y="16679"/>
                  <a:pt x="11045" y="16628"/>
                  <a:pt x="10698" y="16628"/>
                </a:cubicBezTo>
                <a:close/>
                <a:moveTo>
                  <a:pt x="16401" y="18943"/>
                </a:moveTo>
                <a:cubicBezTo>
                  <a:pt x="16055" y="18943"/>
                  <a:pt x="15708" y="18993"/>
                  <a:pt x="15443" y="19094"/>
                </a:cubicBezTo>
                <a:cubicBezTo>
                  <a:pt x="14915" y="19296"/>
                  <a:pt x="14915" y="19622"/>
                  <a:pt x="15443" y="19824"/>
                </a:cubicBezTo>
                <a:cubicBezTo>
                  <a:pt x="15972" y="20026"/>
                  <a:pt x="16827" y="20026"/>
                  <a:pt x="17355" y="19824"/>
                </a:cubicBezTo>
                <a:cubicBezTo>
                  <a:pt x="17884" y="19622"/>
                  <a:pt x="17884" y="19296"/>
                  <a:pt x="17355" y="19094"/>
                </a:cubicBezTo>
                <a:cubicBezTo>
                  <a:pt x="17091" y="18993"/>
                  <a:pt x="16747" y="18943"/>
                  <a:pt x="16401" y="18943"/>
                </a:cubicBezTo>
                <a:close/>
                <a:moveTo>
                  <a:pt x="5416" y="20516"/>
                </a:moveTo>
                <a:cubicBezTo>
                  <a:pt x="5069" y="20516"/>
                  <a:pt x="4722" y="20566"/>
                  <a:pt x="4458" y="20667"/>
                </a:cubicBezTo>
                <a:cubicBezTo>
                  <a:pt x="3929" y="20869"/>
                  <a:pt x="3929" y="21196"/>
                  <a:pt x="4458" y="21398"/>
                </a:cubicBezTo>
                <a:cubicBezTo>
                  <a:pt x="4986" y="21600"/>
                  <a:pt x="5845" y="21600"/>
                  <a:pt x="6373" y="21398"/>
                </a:cubicBezTo>
                <a:cubicBezTo>
                  <a:pt x="6902" y="21196"/>
                  <a:pt x="6902" y="20869"/>
                  <a:pt x="6373" y="20667"/>
                </a:cubicBezTo>
                <a:cubicBezTo>
                  <a:pt x="6109" y="20566"/>
                  <a:pt x="5762" y="20516"/>
                  <a:pt x="5416" y="20516"/>
                </a:cubicBezTo>
                <a:close/>
              </a:path>
            </a:pathLst>
          </a:custGeom>
          <a:solidFill>
            <a:srgbClr val="EC658E"/>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174" name="Shape 174"/>
          <p:cNvSpPr/>
          <p:nvPr>
            <p:ph type="body" sz="quarter" idx="15"/>
          </p:nvPr>
        </p:nvSpPr>
        <p:spPr>
          <a:xfrm>
            <a:off x="1060387" y="4094559"/>
            <a:ext cx="2500438" cy="4769707"/>
          </a:xfrm>
          <a:custGeom>
            <a:avLst/>
            <a:gdLst/>
            <a:ahLst/>
            <a:cxnLst>
              <a:cxn ang="0">
                <a:pos x="wd2" y="hd2"/>
              </a:cxn>
              <a:cxn ang="5400000">
                <a:pos x="wd2" y="hd2"/>
              </a:cxn>
              <a:cxn ang="10800000">
                <a:pos x="wd2" y="hd2"/>
              </a:cxn>
              <a:cxn ang="16200000">
                <a:pos x="wd2" y="hd2"/>
              </a:cxn>
            </a:cxnLst>
            <a:rect l="0" t="0" r="r" b="b"/>
            <a:pathLst>
              <a:path w="21336" h="21530" fill="norm" stroke="1" extrusionOk="0">
                <a:moveTo>
                  <a:pt x="16872" y="0"/>
                </a:moveTo>
                <a:cubicBezTo>
                  <a:pt x="16525" y="0"/>
                  <a:pt x="16178" y="70"/>
                  <a:pt x="15914" y="210"/>
                </a:cubicBezTo>
                <a:cubicBezTo>
                  <a:pt x="15385" y="489"/>
                  <a:pt x="15385" y="944"/>
                  <a:pt x="15914" y="1224"/>
                </a:cubicBezTo>
                <a:cubicBezTo>
                  <a:pt x="16443" y="1503"/>
                  <a:pt x="17301" y="1503"/>
                  <a:pt x="17830" y="1224"/>
                </a:cubicBezTo>
                <a:cubicBezTo>
                  <a:pt x="18359" y="944"/>
                  <a:pt x="18359" y="489"/>
                  <a:pt x="17830" y="210"/>
                </a:cubicBezTo>
                <a:cubicBezTo>
                  <a:pt x="17566" y="70"/>
                  <a:pt x="17219" y="0"/>
                  <a:pt x="16872" y="0"/>
                </a:cubicBezTo>
                <a:close/>
                <a:moveTo>
                  <a:pt x="7986" y="3724"/>
                </a:moveTo>
                <a:cubicBezTo>
                  <a:pt x="7639" y="3724"/>
                  <a:pt x="7292" y="3796"/>
                  <a:pt x="7028" y="3936"/>
                </a:cubicBezTo>
                <a:cubicBezTo>
                  <a:pt x="6499" y="4216"/>
                  <a:pt x="6499" y="4668"/>
                  <a:pt x="7028" y="4948"/>
                </a:cubicBezTo>
                <a:cubicBezTo>
                  <a:pt x="7557" y="5228"/>
                  <a:pt x="8415" y="5228"/>
                  <a:pt x="8944" y="4948"/>
                </a:cubicBezTo>
                <a:cubicBezTo>
                  <a:pt x="9473" y="4668"/>
                  <a:pt x="9473" y="4216"/>
                  <a:pt x="8944" y="3936"/>
                </a:cubicBezTo>
                <a:cubicBezTo>
                  <a:pt x="8680" y="3796"/>
                  <a:pt x="8333" y="3724"/>
                  <a:pt x="7986" y="3724"/>
                </a:cubicBezTo>
                <a:close/>
                <a:moveTo>
                  <a:pt x="5179" y="4583"/>
                </a:moveTo>
                <a:cubicBezTo>
                  <a:pt x="4832" y="4583"/>
                  <a:pt x="4488" y="4652"/>
                  <a:pt x="4224" y="4792"/>
                </a:cubicBezTo>
                <a:cubicBezTo>
                  <a:pt x="3695" y="5072"/>
                  <a:pt x="3695" y="5526"/>
                  <a:pt x="4224" y="5806"/>
                </a:cubicBezTo>
                <a:cubicBezTo>
                  <a:pt x="4753" y="6086"/>
                  <a:pt x="5608" y="6086"/>
                  <a:pt x="6137" y="5806"/>
                </a:cubicBezTo>
                <a:cubicBezTo>
                  <a:pt x="6666" y="5526"/>
                  <a:pt x="6666" y="5072"/>
                  <a:pt x="6137" y="4792"/>
                </a:cubicBezTo>
                <a:cubicBezTo>
                  <a:pt x="5872" y="4652"/>
                  <a:pt x="5525" y="4583"/>
                  <a:pt x="5179" y="4583"/>
                </a:cubicBezTo>
                <a:close/>
                <a:moveTo>
                  <a:pt x="19981" y="4812"/>
                </a:moveTo>
                <a:cubicBezTo>
                  <a:pt x="19634" y="4812"/>
                  <a:pt x="19287" y="4882"/>
                  <a:pt x="19022" y="5021"/>
                </a:cubicBezTo>
                <a:cubicBezTo>
                  <a:pt x="18493" y="5301"/>
                  <a:pt x="18493" y="5756"/>
                  <a:pt x="19022" y="6035"/>
                </a:cubicBezTo>
                <a:cubicBezTo>
                  <a:pt x="19551" y="6315"/>
                  <a:pt x="20410" y="6315"/>
                  <a:pt x="20939" y="6035"/>
                </a:cubicBezTo>
                <a:cubicBezTo>
                  <a:pt x="21468" y="5756"/>
                  <a:pt x="21468" y="5301"/>
                  <a:pt x="20939" y="5021"/>
                </a:cubicBezTo>
                <a:cubicBezTo>
                  <a:pt x="20675" y="4882"/>
                  <a:pt x="20327" y="4812"/>
                  <a:pt x="19981" y="4812"/>
                </a:cubicBezTo>
                <a:close/>
                <a:moveTo>
                  <a:pt x="15971" y="7162"/>
                </a:moveTo>
                <a:cubicBezTo>
                  <a:pt x="15624" y="7162"/>
                  <a:pt x="15277" y="7232"/>
                  <a:pt x="15013" y="7372"/>
                </a:cubicBezTo>
                <a:cubicBezTo>
                  <a:pt x="14484" y="7652"/>
                  <a:pt x="14484" y="8106"/>
                  <a:pt x="15013" y="8386"/>
                </a:cubicBezTo>
                <a:cubicBezTo>
                  <a:pt x="15542" y="8666"/>
                  <a:pt x="16400" y="8666"/>
                  <a:pt x="16929" y="8386"/>
                </a:cubicBezTo>
                <a:cubicBezTo>
                  <a:pt x="17458" y="8106"/>
                  <a:pt x="17458" y="7652"/>
                  <a:pt x="16929" y="7372"/>
                </a:cubicBezTo>
                <a:cubicBezTo>
                  <a:pt x="16665" y="7232"/>
                  <a:pt x="16318" y="7162"/>
                  <a:pt x="15971" y="7162"/>
                </a:cubicBezTo>
                <a:close/>
                <a:moveTo>
                  <a:pt x="9256" y="7189"/>
                </a:moveTo>
                <a:cubicBezTo>
                  <a:pt x="8909" y="7189"/>
                  <a:pt x="8562" y="7259"/>
                  <a:pt x="8298" y="7399"/>
                </a:cubicBezTo>
                <a:cubicBezTo>
                  <a:pt x="7769" y="7679"/>
                  <a:pt x="7769" y="8131"/>
                  <a:pt x="8298" y="8411"/>
                </a:cubicBezTo>
                <a:cubicBezTo>
                  <a:pt x="8826" y="8691"/>
                  <a:pt x="9685" y="8691"/>
                  <a:pt x="10214" y="8411"/>
                </a:cubicBezTo>
                <a:cubicBezTo>
                  <a:pt x="10743" y="8131"/>
                  <a:pt x="10743" y="7679"/>
                  <a:pt x="10214" y="7399"/>
                </a:cubicBezTo>
                <a:cubicBezTo>
                  <a:pt x="9950" y="7259"/>
                  <a:pt x="9603" y="7189"/>
                  <a:pt x="9256" y="7189"/>
                </a:cubicBezTo>
                <a:close/>
                <a:moveTo>
                  <a:pt x="5341" y="10383"/>
                </a:moveTo>
                <a:cubicBezTo>
                  <a:pt x="4994" y="10383"/>
                  <a:pt x="4651" y="10453"/>
                  <a:pt x="4386" y="10593"/>
                </a:cubicBezTo>
                <a:cubicBezTo>
                  <a:pt x="3857" y="10873"/>
                  <a:pt x="3857" y="11327"/>
                  <a:pt x="4386" y="11607"/>
                </a:cubicBezTo>
                <a:cubicBezTo>
                  <a:pt x="4915" y="11887"/>
                  <a:pt x="5771" y="11887"/>
                  <a:pt x="6300" y="11607"/>
                </a:cubicBezTo>
                <a:cubicBezTo>
                  <a:pt x="6829" y="11327"/>
                  <a:pt x="6829" y="10873"/>
                  <a:pt x="6300" y="10593"/>
                </a:cubicBezTo>
                <a:cubicBezTo>
                  <a:pt x="6035" y="10453"/>
                  <a:pt x="5688" y="10383"/>
                  <a:pt x="5341" y="10383"/>
                </a:cubicBezTo>
                <a:close/>
                <a:moveTo>
                  <a:pt x="14732" y="14194"/>
                </a:moveTo>
                <a:cubicBezTo>
                  <a:pt x="14385" y="14194"/>
                  <a:pt x="14038" y="14263"/>
                  <a:pt x="13773" y="14403"/>
                </a:cubicBezTo>
                <a:cubicBezTo>
                  <a:pt x="13244" y="14683"/>
                  <a:pt x="13244" y="15137"/>
                  <a:pt x="13773" y="15417"/>
                </a:cubicBezTo>
                <a:cubicBezTo>
                  <a:pt x="14302" y="15697"/>
                  <a:pt x="15161" y="15697"/>
                  <a:pt x="15690" y="15417"/>
                </a:cubicBezTo>
                <a:cubicBezTo>
                  <a:pt x="16219" y="15137"/>
                  <a:pt x="16219" y="14683"/>
                  <a:pt x="15690" y="14403"/>
                </a:cubicBezTo>
                <a:cubicBezTo>
                  <a:pt x="15426" y="14263"/>
                  <a:pt x="15078" y="14194"/>
                  <a:pt x="14732" y="14194"/>
                </a:cubicBezTo>
                <a:close/>
                <a:moveTo>
                  <a:pt x="8240" y="14204"/>
                </a:moveTo>
                <a:cubicBezTo>
                  <a:pt x="7893" y="14204"/>
                  <a:pt x="7546" y="14274"/>
                  <a:pt x="7282" y="14414"/>
                </a:cubicBezTo>
                <a:cubicBezTo>
                  <a:pt x="6753" y="14694"/>
                  <a:pt x="6753" y="15148"/>
                  <a:pt x="7282" y="15428"/>
                </a:cubicBezTo>
                <a:cubicBezTo>
                  <a:pt x="7811" y="15708"/>
                  <a:pt x="8669" y="15708"/>
                  <a:pt x="9198" y="15428"/>
                </a:cubicBezTo>
                <a:cubicBezTo>
                  <a:pt x="9727" y="15148"/>
                  <a:pt x="9727" y="14694"/>
                  <a:pt x="9198" y="14414"/>
                </a:cubicBezTo>
                <a:cubicBezTo>
                  <a:pt x="8934" y="14274"/>
                  <a:pt x="8587" y="14204"/>
                  <a:pt x="8240" y="14204"/>
                </a:cubicBezTo>
                <a:close/>
                <a:moveTo>
                  <a:pt x="1355" y="15324"/>
                </a:moveTo>
                <a:cubicBezTo>
                  <a:pt x="1009" y="15324"/>
                  <a:pt x="661" y="15394"/>
                  <a:pt x="397" y="15534"/>
                </a:cubicBezTo>
                <a:cubicBezTo>
                  <a:pt x="-132" y="15814"/>
                  <a:pt x="-132" y="16266"/>
                  <a:pt x="397" y="16546"/>
                </a:cubicBezTo>
                <a:cubicBezTo>
                  <a:pt x="926" y="16826"/>
                  <a:pt x="1785" y="16826"/>
                  <a:pt x="2314" y="16546"/>
                </a:cubicBezTo>
                <a:cubicBezTo>
                  <a:pt x="2843" y="16266"/>
                  <a:pt x="2843" y="15814"/>
                  <a:pt x="2314" y="15534"/>
                </a:cubicBezTo>
                <a:cubicBezTo>
                  <a:pt x="2049" y="15394"/>
                  <a:pt x="1702" y="15324"/>
                  <a:pt x="1355" y="15324"/>
                </a:cubicBezTo>
                <a:close/>
                <a:moveTo>
                  <a:pt x="15971" y="16071"/>
                </a:moveTo>
                <a:cubicBezTo>
                  <a:pt x="15624" y="16071"/>
                  <a:pt x="15277" y="16141"/>
                  <a:pt x="15013" y="16281"/>
                </a:cubicBezTo>
                <a:cubicBezTo>
                  <a:pt x="14484" y="16561"/>
                  <a:pt x="14484" y="17015"/>
                  <a:pt x="15013" y="17295"/>
                </a:cubicBezTo>
                <a:cubicBezTo>
                  <a:pt x="15542" y="17575"/>
                  <a:pt x="16400" y="17575"/>
                  <a:pt x="16929" y="17295"/>
                </a:cubicBezTo>
                <a:cubicBezTo>
                  <a:pt x="17458" y="17015"/>
                  <a:pt x="17458" y="16561"/>
                  <a:pt x="16929" y="16281"/>
                </a:cubicBezTo>
                <a:cubicBezTo>
                  <a:pt x="16665" y="16141"/>
                  <a:pt x="16318" y="16071"/>
                  <a:pt x="15971" y="16071"/>
                </a:cubicBezTo>
                <a:close/>
                <a:moveTo>
                  <a:pt x="5792" y="16687"/>
                </a:moveTo>
                <a:cubicBezTo>
                  <a:pt x="5445" y="16687"/>
                  <a:pt x="5098" y="16757"/>
                  <a:pt x="4833" y="16897"/>
                </a:cubicBezTo>
                <a:cubicBezTo>
                  <a:pt x="4304" y="17177"/>
                  <a:pt x="4304" y="17631"/>
                  <a:pt x="4833" y="17911"/>
                </a:cubicBezTo>
                <a:cubicBezTo>
                  <a:pt x="5362" y="18191"/>
                  <a:pt x="6221" y="18191"/>
                  <a:pt x="6750" y="17911"/>
                </a:cubicBezTo>
                <a:cubicBezTo>
                  <a:pt x="7279" y="17631"/>
                  <a:pt x="7279" y="17177"/>
                  <a:pt x="6750" y="16897"/>
                </a:cubicBezTo>
                <a:cubicBezTo>
                  <a:pt x="6485" y="16757"/>
                  <a:pt x="6138" y="16687"/>
                  <a:pt x="5792" y="16687"/>
                </a:cubicBezTo>
                <a:close/>
                <a:moveTo>
                  <a:pt x="14424" y="18087"/>
                </a:moveTo>
                <a:cubicBezTo>
                  <a:pt x="14077" y="18087"/>
                  <a:pt x="13730" y="18156"/>
                  <a:pt x="13465" y="18296"/>
                </a:cubicBezTo>
                <a:cubicBezTo>
                  <a:pt x="12936" y="18576"/>
                  <a:pt x="12936" y="19030"/>
                  <a:pt x="13465" y="19310"/>
                </a:cubicBezTo>
                <a:cubicBezTo>
                  <a:pt x="13994" y="19590"/>
                  <a:pt x="14850" y="19590"/>
                  <a:pt x="15379" y="19310"/>
                </a:cubicBezTo>
                <a:cubicBezTo>
                  <a:pt x="15908" y="19030"/>
                  <a:pt x="15907" y="18576"/>
                  <a:pt x="15379" y="18296"/>
                </a:cubicBezTo>
                <a:cubicBezTo>
                  <a:pt x="15114" y="18156"/>
                  <a:pt x="14770" y="18087"/>
                  <a:pt x="14424" y="18087"/>
                </a:cubicBezTo>
                <a:close/>
                <a:moveTo>
                  <a:pt x="8365" y="20098"/>
                </a:moveTo>
                <a:cubicBezTo>
                  <a:pt x="8019" y="20098"/>
                  <a:pt x="7671" y="20168"/>
                  <a:pt x="7407" y="20308"/>
                </a:cubicBezTo>
                <a:cubicBezTo>
                  <a:pt x="6878" y="20588"/>
                  <a:pt x="6878" y="21040"/>
                  <a:pt x="7407" y="21320"/>
                </a:cubicBezTo>
                <a:cubicBezTo>
                  <a:pt x="7936" y="21600"/>
                  <a:pt x="8795" y="21600"/>
                  <a:pt x="9324" y="21320"/>
                </a:cubicBezTo>
                <a:cubicBezTo>
                  <a:pt x="9853" y="21040"/>
                  <a:pt x="9853" y="20588"/>
                  <a:pt x="9324" y="20308"/>
                </a:cubicBezTo>
                <a:cubicBezTo>
                  <a:pt x="9059" y="20168"/>
                  <a:pt x="8712" y="20098"/>
                  <a:pt x="8365" y="20098"/>
                </a:cubicBezTo>
                <a:close/>
              </a:path>
            </a:pathLst>
          </a:cu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175" name="Shape 175"/>
          <p:cNvSpPr/>
          <p:nvPr>
            <p:ph type="body" sz="quarter" idx="16"/>
          </p:nvPr>
        </p:nvSpPr>
        <p:spPr>
          <a:xfrm>
            <a:off x="1040543" y="2797968"/>
            <a:ext cx="2507582" cy="6103207"/>
          </a:xfrm>
          <a:custGeom>
            <a:avLst/>
            <a:gdLst/>
            <a:ahLst/>
            <a:cxnLst>
              <a:cxn ang="0">
                <a:pos x="wd2" y="hd2"/>
              </a:cxn>
              <a:cxn ang="5400000">
                <a:pos x="wd2" y="hd2"/>
              </a:cxn>
              <a:cxn ang="10800000">
                <a:pos x="wd2" y="hd2"/>
              </a:cxn>
              <a:cxn ang="16200000">
                <a:pos x="wd2" y="hd2"/>
              </a:cxn>
            </a:cxnLst>
            <a:rect l="0" t="0" r="r" b="b"/>
            <a:pathLst>
              <a:path w="21336" h="21545" fill="norm" stroke="1" extrusionOk="0">
                <a:moveTo>
                  <a:pt x="13707" y="0"/>
                </a:moveTo>
                <a:cubicBezTo>
                  <a:pt x="13362" y="0"/>
                  <a:pt x="13015" y="54"/>
                  <a:pt x="12752" y="164"/>
                </a:cubicBezTo>
                <a:cubicBezTo>
                  <a:pt x="12224" y="383"/>
                  <a:pt x="12224" y="738"/>
                  <a:pt x="12752" y="957"/>
                </a:cubicBezTo>
                <a:cubicBezTo>
                  <a:pt x="13279" y="1176"/>
                  <a:pt x="14135" y="1176"/>
                  <a:pt x="14663" y="957"/>
                </a:cubicBezTo>
                <a:cubicBezTo>
                  <a:pt x="15190" y="738"/>
                  <a:pt x="15190" y="383"/>
                  <a:pt x="14663" y="164"/>
                </a:cubicBezTo>
                <a:cubicBezTo>
                  <a:pt x="14399" y="54"/>
                  <a:pt x="14053" y="0"/>
                  <a:pt x="13707" y="0"/>
                </a:cubicBezTo>
                <a:close/>
                <a:moveTo>
                  <a:pt x="13707" y="5373"/>
                </a:moveTo>
                <a:cubicBezTo>
                  <a:pt x="13362" y="5373"/>
                  <a:pt x="13015" y="5429"/>
                  <a:pt x="12752" y="5538"/>
                </a:cubicBezTo>
                <a:cubicBezTo>
                  <a:pt x="12224" y="5757"/>
                  <a:pt x="12224" y="6111"/>
                  <a:pt x="12752" y="6330"/>
                </a:cubicBezTo>
                <a:cubicBezTo>
                  <a:pt x="13279" y="6549"/>
                  <a:pt x="14135" y="6549"/>
                  <a:pt x="14663" y="6330"/>
                </a:cubicBezTo>
                <a:cubicBezTo>
                  <a:pt x="15190" y="6111"/>
                  <a:pt x="15190" y="5757"/>
                  <a:pt x="14663" y="5538"/>
                </a:cubicBezTo>
                <a:cubicBezTo>
                  <a:pt x="14399" y="5429"/>
                  <a:pt x="14053" y="5373"/>
                  <a:pt x="13707" y="5373"/>
                </a:cubicBezTo>
                <a:close/>
                <a:moveTo>
                  <a:pt x="2489" y="6295"/>
                </a:moveTo>
                <a:cubicBezTo>
                  <a:pt x="2143" y="6295"/>
                  <a:pt x="1797" y="6349"/>
                  <a:pt x="1534" y="6459"/>
                </a:cubicBezTo>
                <a:cubicBezTo>
                  <a:pt x="1006" y="6678"/>
                  <a:pt x="1006" y="7033"/>
                  <a:pt x="1534" y="7252"/>
                </a:cubicBezTo>
                <a:cubicBezTo>
                  <a:pt x="2061" y="7471"/>
                  <a:pt x="2917" y="7471"/>
                  <a:pt x="3445" y="7252"/>
                </a:cubicBezTo>
                <a:cubicBezTo>
                  <a:pt x="3972" y="7033"/>
                  <a:pt x="3972" y="6678"/>
                  <a:pt x="3445" y="6459"/>
                </a:cubicBezTo>
                <a:cubicBezTo>
                  <a:pt x="3181" y="6349"/>
                  <a:pt x="2835" y="6295"/>
                  <a:pt x="2489" y="6295"/>
                </a:cubicBezTo>
                <a:close/>
                <a:moveTo>
                  <a:pt x="10577" y="6575"/>
                </a:moveTo>
                <a:cubicBezTo>
                  <a:pt x="10231" y="6575"/>
                  <a:pt x="9888" y="6630"/>
                  <a:pt x="9625" y="6739"/>
                </a:cubicBezTo>
                <a:cubicBezTo>
                  <a:pt x="9097" y="6958"/>
                  <a:pt x="9097" y="7313"/>
                  <a:pt x="9625" y="7532"/>
                </a:cubicBezTo>
                <a:cubicBezTo>
                  <a:pt x="10152" y="7751"/>
                  <a:pt x="11005" y="7751"/>
                  <a:pt x="11532" y="7532"/>
                </a:cubicBezTo>
                <a:cubicBezTo>
                  <a:pt x="12060" y="7313"/>
                  <a:pt x="12060" y="6958"/>
                  <a:pt x="11532" y="6739"/>
                </a:cubicBezTo>
                <a:cubicBezTo>
                  <a:pt x="11269" y="6630"/>
                  <a:pt x="10923" y="6575"/>
                  <a:pt x="10577" y="6575"/>
                </a:cubicBezTo>
                <a:close/>
                <a:moveTo>
                  <a:pt x="16875" y="7940"/>
                </a:moveTo>
                <a:cubicBezTo>
                  <a:pt x="16529" y="7940"/>
                  <a:pt x="16183" y="7996"/>
                  <a:pt x="15919" y="8105"/>
                </a:cubicBezTo>
                <a:cubicBezTo>
                  <a:pt x="15392" y="8324"/>
                  <a:pt x="15392" y="8678"/>
                  <a:pt x="15919" y="8897"/>
                </a:cubicBezTo>
                <a:cubicBezTo>
                  <a:pt x="16447" y="9115"/>
                  <a:pt x="17303" y="9115"/>
                  <a:pt x="17830" y="8897"/>
                </a:cubicBezTo>
                <a:cubicBezTo>
                  <a:pt x="18358" y="8678"/>
                  <a:pt x="18358" y="8324"/>
                  <a:pt x="17830" y="8105"/>
                </a:cubicBezTo>
                <a:cubicBezTo>
                  <a:pt x="17567" y="7996"/>
                  <a:pt x="17220" y="7940"/>
                  <a:pt x="16875" y="7940"/>
                </a:cubicBezTo>
                <a:close/>
                <a:moveTo>
                  <a:pt x="10979" y="9129"/>
                </a:moveTo>
                <a:cubicBezTo>
                  <a:pt x="10633" y="9129"/>
                  <a:pt x="10290" y="9184"/>
                  <a:pt x="10026" y="9293"/>
                </a:cubicBezTo>
                <a:cubicBezTo>
                  <a:pt x="9499" y="9512"/>
                  <a:pt x="9499" y="9867"/>
                  <a:pt x="10026" y="10086"/>
                </a:cubicBezTo>
                <a:cubicBezTo>
                  <a:pt x="10554" y="10305"/>
                  <a:pt x="11407" y="10305"/>
                  <a:pt x="11934" y="10086"/>
                </a:cubicBezTo>
                <a:cubicBezTo>
                  <a:pt x="12462" y="9867"/>
                  <a:pt x="12462" y="9512"/>
                  <a:pt x="11934" y="9293"/>
                </a:cubicBezTo>
                <a:cubicBezTo>
                  <a:pt x="11671" y="9184"/>
                  <a:pt x="11324" y="9129"/>
                  <a:pt x="10979" y="9129"/>
                </a:cubicBezTo>
                <a:close/>
                <a:moveTo>
                  <a:pt x="7396" y="9202"/>
                </a:moveTo>
                <a:cubicBezTo>
                  <a:pt x="7050" y="9202"/>
                  <a:pt x="6704" y="9258"/>
                  <a:pt x="6440" y="9367"/>
                </a:cubicBezTo>
                <a:cubicBezTo>
                  <a:pt x="5913" y="9586"/>
                  <a:pt x="5913" y="9940"/>
                  <a:pt x="6440" y="10159"/>
                </a:cubicBezTo>
                <a:cubicBezTo>
                  <a:pt x="6968" y="10378"/>
                  <a:pt x="7824" y="10378"/>
                  <a:pt x="8351" y="10159"/>
                </a:cubicBezTo>
                <a:cubicBezTo>
                  <a:pt x="8879" y="9940"/>
                  <a:pt x="8879" y="9586"/>
                  <a:pt x="8351" y="9367"/>
                </a:cubicBezTo>
                <a:cubicBezTo>
                  <a:pt x="8088" y="9258"/>
                  <a:pt x="7741" y="9202"/>
                  <a:pt x="7396" y="9202"/>
                </a:cubicBezTo>
                <a:close/>
                <a:moveTo>
                  <a:pt x="17837" y="10729"/>
                </a:moveTo>
                <a:cubicBezTo>
                  <a:pt x="17491" y="10729"/>
                  <a:pt x="17145" y="10784"/>
                  <a:pt x="16881" y="10893"/>
                </a:cubicBezTo>
                <a:cubicBezTo>
                  <a:pt x="16354" y="11112"/>
                  <a:pt x="16354" y="11466"/>
                  <a:pt x="16881" y="11685"/>
                </a:cubicBezTo>
                <a:cubicBezTo>
                  <a:pt x="17409" y="11903"/>
                  <a:pt x="18265" y="11903"/>
                  <a:pt x="18793" y="11685"/>
                </a:cubicBezTo>
                <a:cubicBezTo>
                  <a:pt x="19320" y="11466"/>
                  <a:pt x="19320" y="11112"/>
                  <a:pt x="18793" y="10893"/>
                </a:cubicBezTo>
                <a:cubicBezTo>
                  <a:pt x="18529" y="10784"/>
                  <a:pt x="18183" y="10729"/>
                  <a:pt x="17837" y="10729"/>
                </a:cubicBezTo>
                <a:close/>
                <a:moveTo>
                  <a:pt x="11310" y="10915"/>
                </a:moveTo>
                <a:cubicBezTo>
                  <a:pt x="10964" y="10915"/>
                  <a:pt x="10618" y="10970"/>
                  <a:pt x="10354" y="11079"/>
                </a:cubicBezTo>
                <a:cubicBezTo>
                  <a:pt x="9826" y="11298"/>
                  <a:pt x="9826" y="11653"/>
                  <a:pt x="10354" y="11872"/>
                </a:cubicBezTo>
                <a:cubicBezTo>
                  <a:pt x="10881" y="12091"/>
                  <a:pt x="11738" y="12091"/>
                  <a:pt x="12265" y="11872"/>
                </a:cubicBezTo>
                <a:cubicBezTo>
                  <a:pt x="12793" y="11653"/>
                  <a:pt x="12793" y="11298"/>
                  <a:pt x="12265" y="11079"/>
                </a:cubicBezTo>
                <a:cubicBezTo>
                  <a:pt x="12002" y="10970"/>
                  <a:pt x="11655" y="10915"/>
                  <a:pt x="11310" y="10915"/>
                </a:cubicBezTo>
                <a:close/>
                <a:moveTo>
                  <a:pt x="19985" y="11533"/>
                </a:moveTo>
                <a:cubicBezTo>
                  <a:pt x="19639" y="11533"/>
                  <a:pt x="19293" y="11588"/>
                  <a:pt x="19029" y="11697"/>
                </a:cubicBezTo>
                <a:cubicBezTo>
                  <a:pt x="18502" y="11916"/>
                  <a:pt x="18502" y="12271"/>
                  <a:pt x="19029" y="12490"/>
                </a:cubicBezTo>
                <a:cubicBezTo>
                  <a:pt x="19557" y="12709"/>
                  <a:pt x="20413" y="12709"/>
                  <a:pt x="20940" y="12490"/>
                </a:cubicBezTo>
                <a:cubicBezTo>
                  <a:pt x="21468" y="12271"/>
                  <a:pt x="21468" y="11916"/>
                  <a:pt x="20940" y="11697"/>
                </a:cubicBezTo>
                <a:cubicBezTo>
                  <a:pt x="20677" y="11588"/>
                  <a:pt x="20331" y="11533"/>
                  <a:pt x="19985" y="11533"/>
                </a:cubicBezTo>
                <a:close/>
                <a:moveTo>
                  <a:pt x="1351" y="11955"/>
                </a:moveTo>
                <a:cubicBezTo>
                  <a:pt x="1005" y="11955"/>
                  <a:pt x="659" y="12009"/>
                  <a:pt x="396" y="12119"/>
                </a:cubicBezTo>
                <a:cubicBezTo>
                  <a:pt x="-132" y="12338"/>
                  <a:pt x="-132" y="12693"/>
                  <a:pt x="396" y="12912"/>
                </a:cubicBezTo>
                <a:cubicBezTo>
                  <a:pt x="923" y="13131"/>
                  <a:pt x="1779" y="13131"/>
                  <a:pt x="2307" y="12912"/>
                </a:cubicBezTo>
                <a:cubicBezTo>
                  <a:pt x="2834" y="12693"/>
                  <a:pt x="2834" y="12338"/>
                  <a:pt x="2307" y="12119"/>
                </a:cubicBezTo>
                <a:cubicBezTo>
                  <a:pt x="2043" y="12009"/>
                  <a:pt x="1697" y="11955"/>
                  <a:pt x="1351" y="11955"/>
                </a:cubicBezTo>
                <a:close/>
                <a:moveTo>
                  <a:pt x="13822" y="12413"/>
                </a:moveTo>
                <a:cubicBezTo>
                  <a:pt x="13476" y="12413"/>
                  <a:pt x="13130" y="12468"/>
                  <a:pt x="12866" y="12577"/>
                </a:cubicBezTo>
                <a:cubicBezTo>
                  <a:pt x="12339" y="12796"/>
                  <a:pt x="12339" y="13150"/>
                  <a:pt x="12866" y="13369"/>
                </a:cubicBezTo>
                <a:cubicBezTo>
                  <a:pt x="13394" y="13587"/>
                  <a:pt x="14247" y="13587"/>
                  <a:pt x="14774" y="13369"/>
                </a:cubicBezTo>
                <a:cubicBezTo>
                  <a:pt x="15302" y="13150"/>
                  <a:pt x="15302" y="12796"/>
                  <a:pt x="14774" y="12577"/>
                </a:cubicBezTo>
                <a:cubicBezTo>
                  <a:pt x="14511" y="12468"/>
                  <a:pt x="14168" y="12413"/>
                  <a:pt x="13822" y="12413"/>
                </a:cubicBezTo>
                <a:close/>
                <a:moveTo>
                  <a:pt x="5903" y="14136"/>
                </a:moveTo>
                <a:cubicBezTo>
                  <a:pt x="5558" y="14136"/>
                  <a:pt x="5211" y="14191"/>
                  <a:pt x="4948" y="14300"/>
                </a:cubicBezTo>
                <a:cubicBezTo>
                  <a:pt x="4420" y="14519"/>
                  <a:pt x="4420" y="14874"/>
                  <a:pt x="4948" y="15093"/>
                </a:cubicBezTo>
                <a:cubicBezTo>
                  <a:pt x="5475" y="15312"/>
                  <a:pt x="6328" y="15312"/>
                  <a:pt x="6855" y="15093"/>
                </a:cubicBezTo>
                <a:cubicBezTo>
                  <a:pt x="7383" y="14874"/>
                  <a:pt x="7383" y="14519"/>
                  <a:pt x="6855" y="14300"/>
                </a:cubicBezTo>
                <a:cubicBezTo>
                  <a:pt x="6592" y="14191"/>
                  <a:pt x="6249" y="14136"/>
                  <a:pt x="5903" y="14136"/>
                </a:cubicBezTo>
                <a:close/>
                <a:moveTo>
                  <a:pt x="10749" y="14138"/>
                </a:moveTo>
                <a:cubicBezTo>
                  <a:pt x="10403" y="14138"/>
                  <a:pt x="10057" y="14192"/>
                  <a:pt x="9793" y="14302"/>
                </a:cubicBezTo>
                <a:cubicBezTo>
                  <a:pt x="9266" y="14521"/>
                  <a:pt x="9266" y="14876"/>
                  <a:pt x="9793" y="15095"/>
                </a:cubicBezTo>
                <a:cubicBezTo>
                  <a:pt x="10321" y="15314"/>
                  <a:pt x="11177" y="15314"/>
                  <a:pt x="11705" y="15095"/>
                </a:cubicBezTo>
                <a:cubicBezTo>
                  <a:pt x="12232" y="14876"/>
                  <a:pt x="12232" y="14521"/>
                  <a:pt x="11705" y="14302"/>
                </a:cubicBezTo>
                <a:cubicBezTo>
                  <a:pt x="11441" y="14192"/>
                  <a:pt x="11095" y="14138"/>
                  <a:pt x="10749" y="14138"/>
                </a:cubicBezTo>
                <a:close/>
                <a:moveTo>
                  <a:pt x="3333" y="14721"/>
                </a:moveTo>
                <a:cubicBezTo>
                  <a:pt x="2988" y="14721"/>
                  <a:pt x="2645" y="14775"/>
                  <a:pt x="2381" y="14885"/>
                </a:cubicBezTo>
                <a:cubicBezTo>
                  <a:pt x="1854" y="15103"/>
                  <a:pt x="1854" y="15459"/>
                  <a:pt x="2381" y="15678"/>
                </a:cubicBezTo>
                <a:cubicBezTo>
                  <a:pt x="2909" y="15896"/>
                  <a:pt x="3762" y="15896"/>
                  <a:pt x="4289" y="15678"/>
                </a:cubicBezTo>
                <a:cubicBezTo>
                  <a:pt x="4817" y="15459"/>
                  <a:pt x="4817" y="15103"/>
                  <a:pt x="4289" y="14885"/>
                </a:cubicBezTo>
                <a:cubicBezTo>
                  <a:pt x="4025" y="14775"/>
                  <a:pt x="3679" y="14721"/>
                  <a:pt x="3333" y="14721"/>
                </a:cubicBezTo>
                <a:close/>
                <a:moveTo>
                  <a:pt x="6305" y="16047"/>
                </a:moveTo>
                <a:cubicBezTo>
                  <a:pt x="5959" y="16047"/>
                  <a:pt x="5617" y="16102"/>
                  <a:pt x="5353" y="16211"/>
                </a:cubicBezTo>
                <a:cubicBezTo>
                  <a:pt x="4825" y="16430"/>
                  <a:pt x="4825" y="16784"/>
                  <a:pt x="5353" y="17003"/>
                </a:cubicBezTo>
                <a:cubicBezTo>
                  <a:pt x="5880" y="17222"/>
                  <a:pt x="6733" y="17222"/>
                  <a:pt x="7261" y="17003"/>
                </a:cubicBezTo>
                <a:cubicBezTo>
                  <a:pt x="7788" y="16784"/>
                  <a:pt x="7788" y="16430"/>
                  <a:pt x="7261" y="16211"/>
                </a:cubicBezTo>
                <a:cubicBezTo>
                  <a:pt x="6997" y="16102"/>
                  <a:pt x="6651" y="16047"/>
                  <a:pt x="6305" y="16047"/>
                </a:cubicBezTo>
                <a:close/>
                <a:moveTo>
                  <a:pt x="14183" y="17165"/>
                </a:moveTo>
                <a:cubicBezTo>
                  <a:pt x="13838" y="17165"/>
                  <a:pt x="13491" y="17220"/>
                  <a:pt x="13228" y="17329"/>
                </a:cubicBezTo>
                <a:cubicBezTo>
                  <a:pt x="12700" y="17548"/>
                  <a:pt x="12700" y="17903"/>
                  <a:pt x="13228" y="18122"/>
                </a:cubicBezTo>
                <a:cubicBezTo>
                  <a:pt x="13755" y="18341"/>
                  <a:pt x="14611" y="18341"/>
                  <a:pt x="15139" y="18122"/>
                </a:cubicBezTo>
                <a:cubicBezTo>
                  <a:pt x="15667" y="17903"/>
                  <a:pt x="15667" y="17548"/>
                  <a:pt x="15139" y="17329"/>
                </a:cubicBezTo>
                <a:cubicBezTo>
                  <a:pt x="14875" y="17220"/>
                  <a:pt x="14529" y="17165"/>
                  <a:pt x="14183" y="17165"/>
                </a:cubicBezTo>
                <a:close/>
                <a:moveTo>
                  <a:pt x="19894" y="17640"/>
                </a:moveTo>
                <a:cubicBezTo>
                  <a:pt x="19548" y="17640"/>
                  <a:pt x="19205" y="17695"/>
                  <a:pt x="18941" y="17804"/>
                </a:cubicBezTo>
                <a:cubicBezTo>
                  <a:pt x="18414" y="18023"/>
                  <a:pt x="18414" y="18377"/>
                  <a:pt x="18941" y="18596"/>
                </a:cubicBezTo>
                <a:cubicBezTo>
                  <a:pt x="19469" y="18815"/>
                  <a:pt x="20322" y="18815"/>
                  <a:pt x="20849" y="18596"/>
                </a:cubicBezTo>
                <a:cubicBezTo>
                  <a:pt x="21377" y="18377"/>
                  <a:pt x="21377" y="18023"/>
                  <a:pt x="20849" y="17804"/>
                </a:cubicBezTo>
                <a:cubicBezTo>
                  <a:pt x="20586" y="17695"/>
                  <a:pt x="20239" y="17640"/>
                  <a:pt x="19894" y="17640"/>
                </a:cubicBezTo>
                <a:close/>
                <a:moveTo>
                  <a:pt x="4546" y="18034"/>
                </a:moveTo>
                <a:cubicBezTo>
                  <a:pt x="4200" y="18034"/>
                  <a:pt x="3854" y="18089"/>
                  <a:pt x="3590" y="18198"/>
                </a:cubicBezTo>
                <a:cubicBezTo>
                  <a:pt x="3063" y="18417"/>
                  <a:pt x="3063" y="18772"/>
                  <a:pt x="3590" y="18991"/>
                </a:cubicBezTo>
                <a:cubicBezTo>
                  <a:pt x="4118" y="19210"/>
                  <a:pt x="4974" y="19210"/>
                  <a:pt x="5501" y="18991"/>
                </a:cubicBezTo>
                <a:cubicBezTo>
                  <a:pt x="6029" y="18772"/>
                  <a:pt x="6029" y="18417"/>
                  <a:pt x="5501" y="18198"/>
                </a:cubicBezTo>
                <a:cubicBezTo>
                  <a:pt x="5238" y="18089"/>
                  <a:pt x="4891" y="18034"/>
                  <a:pt x="4546" y="18034"/>
                </a:cubicBezTo>
                <a:close/>
                <a:moveTo>
                  <a:pt x="8237" y="18286"/>
                </a:moveTo>
                <a:cubicBezTo>
                  <a:pt x="7891" y="18286"/>
                  <a:pt x="7545" y="18341"/>
                  <a:pt x="7281" y="18450"/>
                </a:cubicBezTo>
                <a:cubicBezTo>
                  <a:pt x="6753" y="18669"/>
                  <a:pt x="6753" y="19024"/>
                  <a:pt x="7281" y="19243"/>
                </a:cubicBezTo>
                <a:cubicBezTo>
                  <a:pt x="7808" y="19462"/>
                  <a:pt x="8665" y="19462"/>
                  <a:pt x="9192" y="19243"/>
                </a:cubicBezTo>
                <a:cubicBezTo>
                  <a:pt x="9720" y="19024"/>
                  <a:pt x="9720" y="18669"/>
                  <a:pt x="9192" y="18450"/>
                </a:cubicBezTo>
                <a:cubicBezTo>
                  <a:pt x="8929" y="18341"/>
                  <a:pt x="8582" y="18286"/>
                  <a:pt x="8237" y="18286"/>
                </a:cubicBezTo>
                <a:close/>
                <a:moveTo>
                  <a:pt x="11559" y="20424"/>
                </a:moveTo>
                <a:cubicBezTo>
                  <a:pt x="11214" y="20424"/>
                  <a:pt x="10868" y="20480"/>
                  <a:pt x="10604" y="20590"/>
                </a:cubicBezTo>
                <a:cubicBezTo>
                  <a:pt x="10076" y="20808"/>
                  <a:pt x="10076" y="21162"/>
                  <a:pt x="10604" y="21381"/>
                </a:cubicBezTo>
                <a:cubicBezTo>
                  <a:pt x="11131" y="21600"/>
                  <a:pt x="11988" y="21600"/>
                  <a:pt x="12515" y="21381"/>
                </a:cubicBezTo>
                <a:cubicBezTo>
                  <a:pt x="13043" y="21162"/>
                  <a:pt x="13043" y="20808"/>
                  <a:pt x="12515" y="20590"/>
                </a:cubicBezTo>
                <a:cubicBezTo>
                  <a:pt x="12251" y="20480"/>
                  <a:pt x="11905" y="20424"/>
                  <a:pt x="11559" y="20424"/>
                </a:cubicBezTo>
                <a:close/>
              </a:path>
            </a:pathLst>
          </a:custGeom>
          <a:solidFill>
            <a:srgbClr val="EBB563"/>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176" name="Shape 176"/>
          <p:cNvSpPr/>
          <p:nvPr>
            <p:ph type="body" sz="quarter" idx="17"/>
          </p:nvPr>
        </p:nvSpPr>
        <p:spPr>
          <a:xfrm>
            <a:off x="1046893" y="3388518"/>
            <a:ext cx="2512345" cy="4818523"/>
          </a:xfrm>
          <a:custGeom>
            <a:avLst/>
            <a:gdLst/>
            <a:ahLst/>
            <a:cxnLst>
              <a:cxn ang="0">
                <a:pos x="wd2" y="hd2"/>
              </a:cxn>
              <a:cxn ang="5400000">
                <a:pos x="wd2" y="hd2"/>
              </a:cxn>
              <a:cxn ang="10800000">
                <a:pos x="wd2" y="hd2"/>
              </a:cxn>
              <a:cxn ang="16200000">
                <a:pos x="wd2" y="hd2"/>
              </a:cxn>
            </a:cxnLst>
            <a:rect l="0" t="0" r="r" b="b"/>
            <a:pathLst>
              <a:path w="21337" h="21531" fill="norm" stroke="1" extrusionOk="0">
                <a:moveTo>
                  <a:pt x="19236" y="0"/>
                </a:moveTo>
                <a:cubicBezTo>
                  <a:pt x="18891" y="0"/>
                  <a:pt x="18545" y="71"/>
                  <a:pt x="18282" y="209"/>
                </a:cubicBezTo>
                <a:cubicBezTo>
                  <a:pt x="17756" y="486"/>
                  <a:pt x="17756" y="934"/>
                  <a:pt x="18282" y="1211"/>
                </a:cubicBezTo>
                <a:cubicBezTo>
                  <a:pt x="18809" y="1488"/>
                  <a:pt x="19663" y="1488"/>
                  <a:pt x="20190" y="1211"/>
                </a:cubicBezTo>
                <a:cubicBezTo>
                  <a:pt x="20716" y="934"/>
                  <a:pt x="20716" y="486"/>
                  <a:pt x="20190" y="209"/>
                </a:cubicBezTo>
                <a:cubicBezTo>
                  <a:pt x="19927" y="71"/>
                  <a:pt x="19581" y="0"/>
                  <a:pt x="19236" y="0"/>
                </a:cubicBezTo>
                <a:close/>
                <a:moveTo>
                  <a:pt x="1379" y="401"/>
                </a:moveTo>
                <a:cubicBezTo>
                  <a:pt x="1034" y="401"/>
                  <a:pt x="688" y="472"/>
                  <a:pt x="425" y="610"/>
                </a:cubicBezTo>
                <a:cubicBezTo>
                  <a:pt x="-102" y="887"/>
                  <a:pt x="-102" y="1335"/>
                  <a:pt x="425" y="1612"/>
                </a:cubicBezTo>
                <a:cubicBezTo>
                  <a:pt x="951" y="1889"/>
                  <a:pt x="1806" y="1889"/>
                  <a:pt x="2333" y="1612"/>
                </a:cubicBezTo>
                <a:cubicBezTo>
                  <a:pt x="2859" y="1335"/>
                  <a:pt x="2859" y="887"/>
                  <a:pt x="2333" y="610"/>
                </a:cubicBezTo>
                <a:cubicBezTo>
                  <a:pt x="2069" y="472"/>
                  <a:pt x="1724" y="401"/>
                  <a:pt x="1379" y="401"/>
                </a:cubicBezTo>
                <a:close/>
                <a:moveTo>
                  <a:pt x="11851" y="2156"/>
                </a:moveTo>
                <a:cubicBezTo>
                  <a:pt x="11506" y="2156"/>
                  <a:pt x="11164" y="2225"/>
                  <a:pt x="10901" y="2364"/>
                </a:cubicBezTo>
                <a:cubicBezTo>
                  <a:pt x="10374" y="2641"/>
                  <a:pt x="10374" y="3089"/>
                  <a:pt x="10901" y="3366"/>
                </a:cubicBezTo>
                <a:cubicBezTo>
                  <a:pt x="11427" y="3643"/>
                  <a:pt x="12278" y="3643"/>
                  <a:pt x="12805" y="3366"/>
                </a:cubicBezTo>
                <a:cubicBezTo>
                  <a:pt x="13331" y="3089"/>
                  <a:pt x="13331" y="2641"/>
                  <a:pt x="12805" y="2364"/>
                </a:cubicBezTo>
                <a:cubicBezTo>
                  <a:pt x="12542" y="2225"/>
                  <a:pt x="12196" y="2156"/>
                  <a:pt x="11851" y="2156"/>
                </a:cubicBezTo>
                <a:close/>
                <a:moveTo>
                  <a:pt x="16540" y="5481"/>
                </a:moveTo>
                <a:cubicBezTo>
                  <a:pt x="16194" y="5481"/>
                  <a:pt x="15849" y="5550"/>
                  <a:pt x="15586" y="5689"/>
                </a:cubicBezTo>
                <a:cubicBezTo>
                  <a:pt x="15059" y="5966"/>
                  <a:pt x="15059" y="6416"/>
                  <a:pt x="15586" y="6693"/>
                </a:cubicBezTo>
                <a:cubicBezTo>
                  <a:pt x="16112" y="6970"/>
                  <a:pt x="16967" y="6970"/>
                  <a:pt x="17493" y="6693"/>
                </a:cubicBezTo>
                <a:cubicBezTo>
                  <a:pt x="18020" y="6416"/>
                  <a:pt x="18020" y="5966"/>
                  <a:pt x="17493" y="5689"/>
                </a:cubicBezTo>
                <a:cubicBezTo>
                  <a:pt x="17230" y="5550"/>
                  <a:pt x="16885" y="5481"/>
                  <a:pt x="16540" y="5481"/>
                </a:cubicBezTo>
                <a:close/>
                <a:moveTo>
                  <a:pt x="12818" y="8044"/>
                </a:moveTo>
                <a:cubicBezTo>
                  <a:pt x="12473" y="8044"/>
                  <a:pt x="12131" y="8115"/>
                  <a:pt x="11868" y="8253"/>
                </a:cubicBezTo>
                <a:cubicBezTo>
                  <a:pt x="11341" y="8530"/>
                  <a:pt x="11341" y="8978"/>
                  <a:pt x="11868" y="9255"/>
                </a:cubicBezTo>
                <a:cubicBezTo>
                  <a:pt x="12394" y="9532"/>
                  <a:pt x="13246" y="9532"/>
                  <a:pt x="13772" y="9255"/>
                </a:cubicBezTo>
                <a:cubicBezTo>
                  <a:pt x="14299" y="8978"/>
                  <a:pt x="14299" y="8530"/>
                  <a:pt x="13772" y="8253"/>
                </a:cubicBezTo>
                <a:cubicBezTo>
                  <a:pt x="13509" y="8115"/>
                  <a:pt x="13163" y="8044"/>
                  <a:pt x="12818" y="8044"/>
                </a:cubicBezTo>
                <a:close/>
                <a:moveTo>
                  <a:pt x="1348" y="8583"/>
                </a:moveTo>
                <a:cubicBezTo>
                  <a:pt x="1003" y="8583"/>
                  <a:pt x="658" y="8654"/>
                  <a:pt x="395" y="8792"/>
                </a:cubicBezTo>
                <a:cubicBezTo>
                  <a:pt x="-132" y="9069"/>
                  <a:pt x="-132" y="9517"/>
                  <a:pt x="395" y="9794"/>
                </a:cubicBezTo>
                <a:cubicBezTo>
                  <a:pt x="921" y="10071"/>
                  <a:pt x="1776" y="10071"/>
                  <a:pt x="2302" y="9794"/>
                </a:cubicBezTo>
                <a:cubicBezTo>
                  <a:pt x="2829" y="9517"/>
                  <a:pt x="2829" y="9069"/>
                  <a:pt x="2302" y="8792"/>
                </a:cubicBezTo>
                <a:cubicBezTo>
                  <a:pt x="2039" y="8654"/>
                  <a:pt x="1693" y="8583"/>
                  <a:pt x="1348" y="8583"/>
                </a:cubicBezTo>
                <a:close/>
                <a:moveTo>
                  <a:pt x="5878" y="10667"/>
                </a:moveTo>
                <a:cubicBezTo>
                  <a:pt x="5533" y="10667"/>
                  <a:pt x="5188" y="10736"/>
                  <a:pt x="4925" y="10874"/>
                </a:cubicBezTo>
                <a:cubicBezTo>
                  <a:pt x="4398" y="11151"/>
                  <a:pt x="4398" y="11601"/>
                  <a:pt x="4925" y="11878"/>
                </a:cubicBezTo>
                <a:cubicBezTo>
                  <a:pt x="5451" y="12155"/>
                  <a:pt x="6306" y="12155"/>
                  <a:pt x="6832" y="11878"/>
                </a:cubicBezTo>
                <a:cubicBezTo>
                  <a:pt x="7359" y="11601"/>
                  <a:pt x="7359" y="11151"/>
                  <a:pt x="6832" y="10874"/>
                </a:cubicBezTo>
                <a:cubicBezTo>
                  <a:pt x="6569" y="10736"/>
                  <a:pt x="6223" y="10667"/>
                  <a:pt x="5878" y="10667"/>
                </a:cubicBezTo>
                <a:close/>
                <a:moveTo>
                  <a:pt x="13614" y="11676"/>
                </a:moveTo>
                <a:cubicBezTo>
                  <a:pt x="13269" y="11676"/>
                  <a:pt x="12923" y="11747"/>
                  <a:pt x="12660" y="11885"/>
                </a:cubicBezTo>
                <a:cubicBezTo>
                  <a:pt x="12133" y="12162"/>
                  <a:pt x="12133" y="12610"/>
                  <a:pt x="12660" y="12887"/>
                </a:cubicBezTo>
                <a:cubicBezTo>
                  <a:pt x="13187" y="13164"/>
                  <a:pt x="14041" y="13164"/>
                  <a:pt x="14568" y="12887"/>
                </a:cubicBezTo>
                <a:cubicBezTo>
                  <a:pt x="15094" y="12610"/>
                  <a:pt x="15094" y="12162"/>
                  <a:pt x="14568" y="11885"/>
                </a:cubicBezTo>
                <a:cubicBezTo>
                  <a:pt x="14304" y="11747"/>
                  <a:pt x="13959" y="11676"/>
                  <a:pt x="13614" y="11676"/>
                </a:cubicBezTo>
                <a:close/>
                <a:moveTo>
                  <a:pt x="7951" y="11931"/>
                </a:moveTo>
                <a:cubicBezTo>
                  <a:pt x="7606" y="11931"/>
                  <a:pt x="7261" y="12002"/>
                  <a:pt x="6997" y="12140"/>
                </a:cubicBezTo>
                <a:cubicBezTo>
                  <a:pt x="6471" y="12417"/>
                  <a:pt x="6471" y="12865"/>
                  <a:pt x="6997" y="13142"/>
                </a:cubicBezTo>
                <a:cubicBezTo>
                  <a:pt x="7524" y="13419"/>
                  <a:pt x="8379" y="13419"/>
                  <a:pt x="8905" y="13142"/>
                </a:cubicBezTo>
                <a:cubicBezTo>
                  <a:pt x="9432" y="12865"/>
                  <a:pt x="9432" y="12418"/>
                  <a:pt x="8905" y="12140"/>
                </a:cubicBezTo>
                <a:cubicBezTo>
                  <a:pt x="8642" y="12002"/>
                  <a:pt x="8296" y="11931"/>
                  <a:pt x="7951" y="11931"/>
                </a:cubicBezTo>
                <a:close/>
                <a:moveTo>
                  <a:pt x="8440" y="13765"/>
                </a:moveTo>
                <a:cubicBezTo>
                  <a:pt x="8095" y="13765"/>
                  <a:pt x="7749" y="13834"/>
                  <a:pt x="7486" y="13972"/>
                </a:cubicBezTo>
                <a:cubicBezTo>
                  <a:pt x="6960" y="14249"/>
                  <a:pt x="6960" y="14697"/>
                  <a:pt x="7486" y="14974"/>
                </a:cubicBezTo>
                <a:cubicBezTo>
                  <a:pt x="8013" y="15251"/>
                  <a:pt x="8867" y="15251"/>
                  <a:pt x="9394" y="14974"/>
                </a:cubicBezTo>
                <a:cubicBezTo>
                  <a:pt x="9920" y="14697"/>
                  <a:pt x="9920" y="14249"/>
                  <a:pt x="9394" y="13972"/>
                </a:cubicBezTo>
                <a:cubicBezTo>
                  <a:pt x="9131" y="13834"/>
                  <a:pt x="8785" y="13765"/>
                  <a:pt x="8440" y="13765"/>
                </a:cubicBezTo>
                <a:close/>
                <a:moveTo>
                  <a:pt x="17281" y="14093"/>
                </a:moveTo>
                <a:cubicBezTo>
                  <a:pt x="16936" y="14093"/>
                  <a:pt x="16590" y="14162"/>
                  <a:pt x="16327" y="14300"/>
                </a:cubicBezTo>
                <a:cubicBezTo>
                  <a:pt x="15801" y="14577"/>
                  <a:pt x="15801" y="15027"/>
                  <a:pt x="16327" y="15304"/>
                </a:cubicBezTo>
                <a:cubicBezTo>
                  <a:pt x="16854" y="15581"/>
                  <a:pt x="17708" y="15581"/>
                  <a:pt x="18235" y="15304"/>
                </a:cubicBezTo>
                <a:cubicBezTo>
                  <a:pt x="18761" y="15027"/>
                  <a:pt x="18761" y="14577"/>
                  <a:pt x="18235" y="14300"/>
                </a:cubicBezTo>
                <a:cubicBezTo>
                  <a:pt x="17972" y="14162"/>
                  <a:pt x="17626" y="14093"/>
                  <a:pt x="17281" y="14093"/>
                </a:cubicBezTo>
                <a:close/>
                <a:moveTo>
                  <a:pt x="4891" y="14405"/>
                </a:moveTo>
                <a:cubicBezTo>
                  <a:pt x="4546" y="14405"/>
                  <a:pt x="4204" y="14474"/>
                  <a:pt x="3940" y="14613"/>
                </a:cubicBezTo>
                <a:cubicBezTo>
                  <a:pt x="3414" y="14890"/>
                  <a:pt x="3414" y="15339"/>
                  <a:pt x="3940" y="15616"/>
                </a:cubicBezTo>
                <a:cubicBezTo>
                  <a:pt x="4467" y="15893"/>
                  <a:pt x="5318" y="15893"/>
                  <a:pt x="5845" y="15616"/>
                </a:cubicBezTo>
                <a:cubicBezTo>
                  <a:pt x="6371" y="15339"/>
                  <a:pt x="6371" y="14890"/>
                  <a:pt x="5845" y="14613"/>
                </a:cubicBezTo>
                <a:cubicBezTo>
                  <a:pt x="5581" y="14474"/>
                  <a:pt x="5236" y="14405"/>
                  <a:pt x="4891" y="14405"/>
                </a:cubicBezTo>
                <a:close/>
                <a:moveTo>
                  <a:pt x="12805" y="15114"/>
                </a:moveTo>
                <a:cubicBezTo>
                  <a:pt x="12460" y="15114"/>
                  <a:pt x="12114" y="15183"/>
                  <a:pt x="11851" y="15322"/>
                </a:cubicBezTo>
                <a:cubicBezTo>
                  <a:pt x="11325" y="15599"/>
                  <a:pt x="11325" y="16049"/>
                  <a:pt x="11851" y="16326"/>
                </a:cubicBezTo>
                <a:cubicBezTo>
                  <a:pt x="12378" y="16603"/>
                  <a:pt x="13232" y="16603"/>
                  <a:pt x="13759" y="16326"/>
                </a:cubicBezTo>
                <a:cubicBezTo>
                  <a:pt x="14285" y="16049"/>
                  <a:pt x="14285" y="15599"/>
                  <a:pt x="13759" y="15322"/>
                </a:cubicBezTo>
                <a:cubicBezTo>
                  <a:pt x="13496" y="15183"/>
                  <a:pt x="13150" y="15114"/>
                  <a:pt x="12805" y="15114"/>
                </a:cubicBezTo>
                <a:close/>
                <a:moveTo>
                  <a:pt x="19988" y="17865"/>
                </a:moveTo>
                <a:cubicBezTo>
                  <a:pt x="19643" y="17865"/>
                  <a:pt x="19297" y="17934"/>
                  <a:pt x="19034" y="18072"/>
                </a:cubicBezTo>
                <a:cubicBezTo>
                  <a:pt x="18507" y="18349"/>
                  <a:pt x="18507" y="18799"/>
                  <a:pt x="19034" y="19076"/>
                </a:cubicBezTo>
                <a:cubicBezTo>
                  <a:pt x="19560" y="19353"/>
                  <a:pt x="20415" y="19353"/>
                  <a:pt x="20941" y="19076"/>
                </a:cubicBezTo>
                <a:cubicBezTo>
                  <a:pt x="21468" y="18799"/>
                  <a:pt x="21468" y="18349"/>
                  <a:pt x="20941" y="18072"/>
                </a:cubicBezTo>
                <a:cubicBezTo>
                  <a:pt x="20678" y="17934"/>
                  <a:pt x="20333" y="17865"/>
                  <a:pt x="19988" y="17865"/>
                </a:cubicBezTo>
                <a:close/>
                <a:moveTo>
                  <a:pt x="1787" y="19629"/>
                </a:moveTo>
                <a:cubicBezTo>
                  <a:pt x="1442" y="19629"/>
                  <a:pt x="1096" y="19700"/>
                  <a:pt x="833" y="19839"/>
                </a:cubicBezTo>
                <a:cubicBezTo>
                  <a:pt x="306" y="20116"/>
                  <a:pt x="306" y="20564"/>
                  <a:pt x="833" y="20841"/>
                </a:cubicBezTo>
                <a:cubicBezTo>
                  <a:pt x="1359" y="21118"/>
                  <a:pt x="2214" y="21118"/>
                  <a:pt x="2740" y="20841"/>
                </a:cubicBezTo>
                <a:cubicBezTo>
                  <a:pt x="3267" y="20564"/>
                  <a:pt x="3267" y="20116"/>
                  <a:pt x="2740" y="19839"/>
                </a:cubicBezTo>
                <a:cubicBezTo>
                  <a:pt x="2477" y="19700"/>
                  <a:pt x="2132" y="19629"/>
                  <a:pt x="1787" y="19629"/>
                </a:cubicBezTo>
                <a:close/>
                <a:moveTo>
                  <a:pt x="11093" y="20112"/>
                </a:moveTo>
                <a:cubicBezTo>
                  <a:pt x="10748" y="20112"/>
                  <a:pt x="10405" y="20183"/>
                  <a:pt x="10142" y="20321"/>
                </a:cubicBezTo>
                <a:cubicBezTo>
                  <a:pt x="9616" y="20598"/>
                  <a:pt x="9616" y="21046"/>
                  <a:pt x="10142" y="21323"/>
                </a:cubicBezTo>
                <a:cubicBezTo>
                  <a:pt x="10669" y="21600"/>
                  <a:pt x="11520" y="21600"/>
                  <a:pt x="12047" y="21323"/>
                </a:cubicBezTo>
                <a:cubicBezTo>
                  <a:pt x="12573" y="21046"/>
                  <a:pt x="12573" y="20598"/>
                  <a:pt x="12047" y="20321"/>
                </a:cubicBezTo>
                <a:cubicBezTo>
                  <a:pt x="11783" y="20183"/>
                  <a:pt x="11438" y="20112"/>
                  <a:pt x="11093" y="20112"/>
                </a:cubicBezTo>
                <a:close/>
              </a:path>
            </a:pathLst>
          </a:custGeom>
          <a:solidFill>
            <a:srgbClr val="6AC075"/>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177" name="Shape 177"/>
          <p:cNvSpPr/>
          <p:nvPr>
            <p:ph type="body" sz="quarter" idx="18"/>
          </p:nvPr>
        </p:nvSpPr>
        <p:spPr>
          <a:xfrm>
            <a:off x="1050465" y="3398837"/>
            <a:ext cx="2497660" cy="5134038"/>
          </a:xfrm>
          <a:custGeom>
            <a:avLst/>
            <a:gdLst/>
            <a:ahLst/>
            <a:cxnLst>
              <a:cxn ang="0">
                <a:pos x="wd2" y="hd2"/>
              </a:cxn>
              <a:cxn ang="5400000">
                <a:pos x="wd2" y="hd2"/>
              </a:cxn>
              <a:cxn ang="10800000">
                <a:pos x="wd2" y="hd2"/>
              </a:cxn>
              <a:cxn ang="16200000">
                <a:pos x="wd2" y="hd2"/>
              </a:cxn>
            </a:cxnLst>
            <a:rect l="0" t="0" r="r" b="b"/>
            <a:pathLst>
              <a:path w="21335" h="21535" fill="norm" stroke="1" extrusionOk="0">
                <a:moveTo>
                  <a:pt x="7808" y="0"/>
                </a:moveTo>
                <a:cubicBezTo>
                  <a:pt x="7461" y="0"/>
                  <a:pt x="7117" y="66"/>
                  <a:pt x="6852" y="196"/>
                </a:cubicBezTo>
                <a:cubicBezTo>
                  <a:pt x="6323" y="456"/>
                  <a:pt x="6323" y="877"/>
                  <a:pt x="6852" y="1137"/>
                </a:cubicBezTo>
                <a:cubicBezTo>
                  <a:pt x="7382" y="1397"/>
                  <a:pt x="8238" y="1397"/>
                  <a:pt x="8768" y="1137"/>
                </a:cubicBezTo>
                <a:cubicBezTo>
                  <a:pt x="9297" y="877"/>
                  <a:pt x="9297" y="456"/>
                  <a:pt x="8768" y="196"/>
                </a:cubicBezTo>
                <a:cubicBezTo>
                  <a:pt x="8503" y="66"/>
                  <a:pt x="8155" y="0"/>
                  <a:pt x="7808" y="0"/>
                </a:cubicBezTo>
                <a:close/>
                <a:moveTo>
                  <a:pt x="6781" y="4976"/>
                </a:moveTo>
                <a:cubicBezTo>
                  <a:pt x="6434" y="4976"/>
                  <a:pt x="6087" y="5041"/>
                  <a:pt x="5822" y="5171"/>
                </a:cubicBezTo>
                <a:cubicBezTo>
                  <a:pt x="5292" y="5431"/>
                  <a:pt x="5292" y="5853"/>
                  <a:pt x="5822" y="6113"/>
                </a:cubicBezTo>
                <a:cubicBezTo>
                  <a:pt x="6351" y="6373"/>
                  <a:pt x="7211" y="6373"/>
                  <a:pt x="7741" y="6113"/>
                </a:cubicBezTo>
                <a:cubicBezTo>
                  <a:pt x="8270" y="5853"/>
                  <a:pt x="8270" y="5431"/>
                  <a:pt x="7741" y="5171"/>
                </a:cubicBezTo>
                <a:cubicBezTo>
                  <a:pt x="7476" y="5041"/>
                  <a:pt x="7128" y="4976"/>
                  <a:pt x="6781" y="4976"/>
                </a:cubicBezTo>
                <a:close/>
                <a:moveTo>
                  <a:pt x="18657" y="6442"/>
                </a:moveTo>
                <a:cubicBezTo>
                  <a:pt x="18310" y="6442"/>
                  <a:pt x="17962" y="6507"/>
                  <a:pt x="17697" y="6637"/>
                </a:cubicBezTo>
                <a:cubicBezTo>
                  <a:pt x="17168" y="6897"/>
                  <a:pt x="17168" y="7319"/>
                  <a:pt x="17697" y="7579"/>
                </a:cubicBezTo>
                <a:cubicBezTo>
                  <a:pt x="18227" y="7839"/>
                  <a:pt x="19087" y="7839"/>
                  <a:pt x="19616" y="7579"/>
                </a:cubicBezTo>
                <a:cubicBezTo>
                  <a:pt x="20146" y="7319"/>
                  <a:pt x="20146" y="6897"/>
                  <a:pt x="19616" y="6637"/>
                </a:cubicBezTo>
                <a:cubicBezTo>
                  <a:pt x="19351" y="6507"/>
                  <a:pt x="19004" y="6442"/>
                  <a:pt x="18657" y="6442"/>
                </a:cubicBezTo>
                <a:close/>
                <a:moveTo>
                  <a:pt x="2127" y="6549"/>
                </a:moveTo>
                <a:cubicBezTo>
                  <a:pt x="1779" y="6549"/>
                  <a:pt x="1435" y="6615"/>
                  <a:pt x="1171" y="6745"/>
                </a:cubicBezTo>
                <a:cubicBezTo>
                  <a:pt x="641" y="7005"/>
                  <a:pt x="641" y="7426"/>
                  <a:pt x="1171" y="7686"/>
                </a:cubicBezTo>
                <a:cubicBezTo>
                  <a:pt x="1700" y="7946"/>
                  <a:pt x="2556" y="7946"/>
                  <a:pt x="3086" y="7686"/>
                </a:cubicBezTo>
                <a:cubicBezTo>
                  <a:pt x="3616" y="7426"/>
                  <a:pt x="3616" y="7005"/>
                  <a:pt x="3086" y="6745"/>
                </a:cubicBezTo>
                <a:cubicBezTo>
                  <a:pt x="2821" y="6615"/>
                  <a:pt x="2474" y="6549"/>
                  <a:pt x="2127" y="6549"/>
                </a:cubicBezTo>
                <a:close/>
                <a:moveTo>
                  <a:pt x="18081" y="8445"/>
                </a:moveTo>
                <a:cubicBezTo>
                  <a:pt x="17733" y="8445"/>
                  <a:pt x="17386" y="8510"/>
                  <a:pt x="17121" y="8640"/>
                </a:cubicBezTo>
                <a:cubicBezTo>
                  <a:pt x="16592" y="8900"/>
                  <a:pt x="16592" y="9322"/>
                  <a:pt x="17121" y="9582"/>
                </a:cubicBezTo>
                <a:cubicBezTo>
                  <a:pt x="17651" y="9842"/>
                  <a:pt x="18510" y="9842"/>
                  <a:pt x="19040" y="9582"/>
                </a:cubicBezTo>
                <a:cubicBezTo>
                  <a:pt x="19570" y="9322"/>
                  <a:pt x="19570" y="8900"/>
                  <a:pt x="19040" y="8640"/>
                </a:cubicBezTo>
                <a:cubicBezTo>
                  <a:pt x="18775" y="8510"/>
                  <a:pt x="18428" y="8445"/>
                  <a:pt x="18081" y="8445"/>
                </a:cubicBezTo>
                <a:close/>
                <a:moveTo>
                  <a:pt x="4117" y="8680"/>
                </a:moveTo>
                <a:cubicBezTo>
                  <a:pt x="3770" y="8680"/>
                  <a:pt x="3422" y="8746"/>
                  <a:pt x="3157" y="8876"/>
                </a:cubicBezTo>
                <a:cubicBezTo>
                  <a:pt x="2628" y="9136"/>
                  <a:pt x="2628" y="9557"/>
                  <a:pt x="3157" y="9817"/>
                </a:cubicBezTo>
                <a:cubicBezTo>
                  <a:pt x="3687" y="10077"/>
                  <a:pt x="4546" y="10077"/>
                  <a:pt x="5076" y="9817"/>
                </a:cubicBezTo>
                <a:cubicBezTo>
                  <a:pt x="5606" y="9557"/>
                  <a:pt x="5606" y="9136"/>
                  <a:pt x="5076" y="8876"/>
                </a:cubicBezTo>
                <a:cubicBezTo>
                  <a:pt x="4811" y="8746"/>
                  <a:pt x="4464" y="8680"/>
                  <a:pt x="4117" y="8680"/>
                </a:cubicBezTo>
                <a:close/>
                <a:moveTo>
                  <a:pt x="12789" y="8986"/>
                </a:moveTo>
                <a:cubicBezTo>
                  <a:pt x="12441" y="8986"/>
                  <a:pt x="12094" y="9053"/>
                  <a:pt x="11829" y="9183"/>
                </a:cubicBezTo>
                <a:cubicBezTo>
                  <a:pt x="11300" y="9443"/>
                  <a:pt x="11300" y="9863"/>
                  <a:pt x="11829" y="10123"/>
                </a:cubicBezTo>
                <a:cubicBezTo>
                  <a:pt x="12359" y="10383"/>
                  <a:pt x="13218" y="10383"/>
                  <a:pt x="13748" y="10123"/>
                </a:cubicBezTo>
                <a:cubicBezTo>
                  <a:pt x="14278" y="9863"/>
                  <a:pt x="14278" y="9443"/>
                  <a:pt x="13748" y="9183"/>
                </a:cubicBezTo>
                <a:cubicBezTo>
                  <a:pt x="13483" y="9053"/>
                  <a:pt x="13136" y="8986"/>
                  <a:pt x="12789" y="8986"/>
                </a:cubicBezTo>
                <a:close/>
                <a:moveTo>
                  <a:pt x="10765" y="12222"/>
                </a:moveTo>
                <a:cubicBezTo>
                  <a:pt x="10418" y="12222"/>
                  <a:pt x="10070" y="12289"/>
                  <a:pt x="9805" y="12419"/>
                </a:cubicBezTo>
                <a:cubicBezTo>
                  <a:pt x="9276" y="12679"/>
                  <a:pt x="9276" y="13099"/>
                  <a:pt x="9805" y="13359"/>
                </a:cubicBezTo>
                <a:cubicBezTo>
                  <a:pt x="10335" y="13619"/>
                  <a:pt x="11194" y="13619"/>
                  <a:pt x="11724" y="13359"/>
                </a:cubicBezTo>
                <a:cubicBezTo>
                  <a:pt x="12254" y="13099"/>
                  <a:pt x="12254" y="12679"/>
                  <a:pt x="11724" y="12419"/>
                </a:cubicBezTo>
                <a:cubicBezTo>
                  <a:pt x="11459" y="12289"/>
                  <a:pt x="11112" y="12222"/>
                  <a:pt x="10765" y="12222"/>
                </a:cubicBezTo>
                <a:close/>
                <a:moveTo>
                  <a:pt x="1357" y="13399"/>
                </a:moveTo>
                <a:cubicBezTo>
                  <a:pt x="1010" y="13399"/>
                  <a:pt x="662" y="13464"/>
                  <a:pt x="398" y="13594"/>
                </a:cubicBezTo>
                <a:cubicBezTo>
                  <a:pt x="-132" y="13854"/>
                  <a:pt x="-132" y="14276"/>
                  <a:pt x="398" y="14536"/>
                </a:cubicBezTo>
                <a:cubicBezTo>
                  <a:pt x="927" y="14796"/>
                  <a:pt x="1787" y="14796"/>
                  <a:pt x="2316" y="14536"/>
                </a:cubicBezTo>
                <a:cubicBezTo>
                  <a:pt x="2846" y="14276"/>
                  <a:pt x="2846" y="13854"/>
                  <a:pt x="2316" y="13594"/>
                </a:cubicBezTo>
                <a:cubicBezTo>
                  <a:pt x="2052" y="13464"/>
                  <a:pt x="1704" y="13399"/>
                  <a:pt x="1357" y="13399"/>
                </a:cubicBezTo>
                <a:close/>
                <a:moveTo>
                  <a:pt x="19979" y="14708"/>
                </a:moveTo>
                <a:cubicBezTo>
                  <a:pt x="19632" y="14708"/>
                  <a:pt x="19284" y="14772"/>
                  <a:pt x="19020" y="14903"/>
                </a:cubicBezTo>
                <a:cubicBezTo>
                  <a:pt x="18490" y="15163"/>
                  <a:pt x="18490" y="15585"/>
                  <a:pt x="19020" y="15845"/>
                </a:cubicBezTo>
                <a:cubicBezTo>
                  <a:pt x="19549" y="16105"/>
                  <a:pt x="20409" y="16105"/>
                  <a:pt x="20938" y="15845"/>
                </a:cubicBezTo>
                <a:cubicBezTo>
                  <a:pt x="21468" y="15585"/>
                  <a:pt x="21468" y="15163"/>
                  <a:pt x="20938" y="14903"/>
                </a:cubicBezTo>
                <a:cubicBezTo>
                  <a:pt x="20674" y="14772"/>
                  <a:pt x="20326" y="14708"/>
                  <a:pt x="19979" y="14708"/>
                </a:cubicBezTo>
                <a:close/>
                <a:moveTo>
                  <a:pt x="17592" y="16319"/>
                </a:moveTo>
                <a:cubicBezTo>
                  <a:pt x="17245" y="16319"/>
                  <a:pt x="16898" y="16386"/>
                  <a:pt x="16633" y="16516"/>
                </a:cubicBezTo>
                <a:cubicBezTo>
                  <a:pt x="16103" y="16776"/>
                  <a:pt x="16103" y="17196"/>
                  <a:pt x="16633" y="17456"/>
                </a:cubicBezTo>
                <a:cubicBezTo>
                  <a:pt x="17163" y="17716"/>
                  <a:pt x="18022" y="17716"/>
                  <a:pt x="18552" y="17456"/>
                </a:cubicBezTo>
                <a:cubicBezTo>
                  <a:pt x="19081" y="17196"/>
                  <a:pt x="19081" y="16776"/>
                  <a:pt x="18552" y="16516"/>
                </a:cubicBezTo>
                <a:cubicBezTo>
                  <a:pt x="18287" y="16386"/>
                  <a:pt x="17939" y="16319"/>
                  <a:pt x="17592" y="16319"/>
                </a:cubicBezTo>
                <a:close/>
                <a:moveTo>
                  <a:pt x="12789" y="16985"/>
                </a:moveTo>
                <a:cubicBezTo>
                  <a:pt x="12441" y="16985"/>
                  <a:pt x="12094" y="17051"/>
                  <a:pt x="11829" y="17182"/>
                </a:cubicBezTo>
                <a:cubicBezTo>
                  <a:pt x="11300" y="17442"/>
                  <a:pt x="11300" y="17862"/>
                  <a:pt x="11829" y="18122"/>
                </a:cubicBezTo>
                <a:cubicBezTo>
                  <a:pt x="12359" y="18382"/>
                  <a:pt x="13218" y="18382"/>
                  <a:pt x="13748" y="18122"/>
                </a:cubicBezTo>
                <a:cubicBezTo>
                  <a:pt x="14278" y="17862"/>
                  <a:pt x="14278" y="17442"/>
                  <a:pt x="13748" y="17182"/>
                </a:cubicBezTo>
                <a:cubicBezTo>
                  <a:pt x="13483" y="17051"/>
                  <a:pt x="13136" y="16985"/>
                  <a:pt x="12789" y="16985"/>
                </a:cubicBezTo>
                <a:close/>
                <a:moveTo>
                  <a:pt x="2761" y="19502"/>
                </a:moveTo>
                <a:cubicBezTo>
                  <a:pt x="2413" y="19502"/>
                  <a:pt x="2066" y="19569"/>
                  <a:pt x="1801" y="19699"/>
                </a:cubicBezTo>
                <a:cubicBezTo>
                  <a:pt x="1272" y="19959"/>
                  <a:pt x="1272" y="20379"/>
                  <a:pt x="1801" y="20639"/>
                </a:cubicBezTo>
                <a:cubicBezTo>
                  <a:pt x="2331" y="20899"/>
                  <a:pt x="3190" y="20899"/>
                  <a:pt x="3720" y="20639"/>
                </a:cubicBezTo>
                <a:cubicBezTo>
                  <a:pt x="4249" y="20379"/>
                  <a:pt x="4249" y="19959"/>
                  <a:pt x="3720" y="19699"/>
                </a:cubicBezTo>
                <a:cubicBezTo>
                  <a:pt x="3455" y="19569"/>
                  <a:pt x="3108" y="19502"/>
                  <a:pt x="2761" y="19502"/>
                </a:cubicBezTo>
                <a:close/>
                <a:moveTo>
                  <a:pt x="18087" y="19873"/>
                </a:moveTo>
                <a:cubicBezTo>
                  <a:pt x="17740" y="19873"/>
                  <a:pt x="17393" y="19938"/>
                  <a:pt x="17128" y="20068"/>
                </a:cubicBezTo>
                <a:cubicBezTo>
                  <a:pt x="16598" y="20328"/>
                  <a:pt x="16598" y="20750"/>
                  <a:pt x="17128" y="21010"/>
                </a:cubicBezTo>
                <a:cubicBezTo>
                  <a:pt x="17657" y="21270"/>
                  <a:pt x="18517" y="21270"/>
                  <a:pt x="19047" y="21010"/>
                </a:cubicBezTo>
                <a:cubicBezTo>
                  <a:pt x="19576" y="20750"/>
                  <a:pt x="19576" y="20328"/>
                  <a:pt x="19047" y="20068"/>
                </a:cubicBezTo>
                <a:cubicBezTo>
                  <a:pt x="18782" y="19938"/>
                  <a:pt x="18434" y="19873"/>
                  <a:pt x="18087" y="19873"/>
                </a:cubicBezTo>
                <a:close/>
                <a:moveTo>
                  <a:pt x="11107" y="20205"/>
                </a:moveTo>
                <a:cubicBezTo>
                  <a:pt x="10760" y="20205"/>
                  <a:pt x="10412" y="20269"/>
                  <a:pt x="10148" y="20399"/>
                </a:cubicBezTo>
                <a:cubicBezTo>
                  <a:pt x="9618" y="20659"/>
                  <a:pt x="9618" y="21080"/>
                  <a:pt x="10148" y="21340"/>
                </a:cubicBezTo>
                <a:cubicBezTo>
                  <a:pt x="10677" y="21600"/>
                  <a:pt x="11537" y="21600"/>
                  <a:pt x="12066" y="21340"/>
                </a:cubicBezTo>
                <a:cubicBezTo>
                  <a:pt x="12596" y="21080"/>
                  <a:pt x="12596" y="20659"/>
                  <a:pt x="12066" y="20399"/>
                </a:cubicBezTo>
                <a:cubicBezTo>
                  <a:pt x="11802" y="20269"/>
                  <a:pt x="11454" y="20205"/>
                  <a:pt x="11107" y="20205"/>
                </a:cubicBezTo>
                <a:close/>
              </a:path>
            </a:pathLst>
          </a:custGeom>
          <a:solidFill>
            <a:srgbClr val="00BCF9"/>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178" name="Shape 178"/>
          <p:cNvSpPr/>
          <p:nvPr>
            <p:ph type="body" sz="quarter" idx="19"/>
          </p:nvPr>
        </p:nvSpPr>
        <p:spPr>
          <a:xfrm>
            <a:off x="1040543" y="1760140"/>
            <a:ext cx="2668317" cy="7058485"/>
          </a:xfrm>
          <a:custGeom>
            <a:avLst/>
            <a:gdLst/>
            <a:ahLst/>
            <a:cxnLst>
              <a:cxn ang="0">
                <a:pos x="wd2" y="hd2"/>
              </a:cxn>
              <a:cxn ang="5400000">
                <a:pos x="wd2" y="hd2"/>
              </a:cxn>
              <a:cxn ang="10800000">
                <a:pos x="wd2" y="hd2"/>
              </a:cxn>
              <a:cxn ang="16200000">
                <a:pos x="wd2" y="hd2"/>
              </a:cxn>
            </a:cxnLst>
            <a:rect l="0" t="0" r="r" b="b"/>
            <a:pathLst>
              <a:path w="21352" h="21553" fill="norm" stroke="1" extrusionOk="0">
                <a:moveTo>
                  <a:pt x="14371" y="0"/>
                </a:moveTo>
                <a:cubicBezTo>
                  <a:pt x="14046" y="0"/>
                  <a:pt x="13720" y="47"/>
                  <a:pt x="13472" y="142"/>
                </a:cubicBezTo>
                <a:cubicBezTo>
                  <a:pt x="12976" y="331"/>
                  <a:pt x="12976" y="638"/>
                  <a:pt x="13472" y="828"/>
                </a:cubicBezTo>
                <a:cubicBezTo>
                  <a:pt x="13968" y="1017"/>
                  <a:pt x="14774" y="1017"/>
                  <a:pt x="15270" y="828"/>
                </a:cubicBezTo>
                <a:cubicBezTo>
                  <a:pt x="15766" y="638"/>
                  <a:pt x="15766" y="331"/>
                  <a:pt x="15270" y="142"/>
                </a:cubicBezTo>
                <a:cubicBezTo>
                  <a:pt x="15022" y="47"/>
                  <a:pt x="14696" y="0"/>
                  <a:pt x="14371" y="0"/>
                </a:cubicBezTo>
                <a:close/>
                <a:moveTo>
                  <a:pt x="20081" y="3167"/>
                </a:moveTo>
                <a:cubicBezTo>
                  <a:pt x="19756" y="3167"/>
                  <a:pt x="19430" y="3214"/>
                  <a:pt x="19182" y="3308"/>
                </a:cubicBezTo>
                <a:cubicBezTo>
                  <a:pt x="18686" y="3498"/>
                  <a:pt x="18686" y="3805"/>
                  <a:pt x="19182" y="3994"/>
                </a:cubicBezTo>
                <a:cubicBezTo>
                  <a:pt x="19678" y="4184"/>
                  <a:pt x="20484" y="4184"/>
                  <a:pt x="20980" y="3994"/>
                </a:cubicBezTo>
                <a:cubicBezTo>
                  <a:pt x="21476" y="3805"/>
                  <a:pt x="21476" y="3498"/>
                  <a:pt x="20980" y="3308"/>
                </a:cubicBezTo>
                <a:cubicBezTo>
                  <a:pt x="20732" y="3214"/>
                  <a:pt x="20406" y="3167"/>
                  <a:pt x="20081" y="3167"/>
                </a:cubicBezTo>
                <a:close/>
                <a:moveTo>
                  <a:pt x="6778" y="6779"/>
                </a:moveTo>
                <a:cubicBezTo>
                  <a:pt x="6453" y="6779"/>
                  <a:pt x="6127" y="6826"/>
                  <a:pt x="5879" y="6921"/>
                </a:cubicBezTo>
                <a:cubicBezTo>
                  <a:pt x="5383" y="7110"/>
                  <a:pt x="5383" y="7417"/>
                  <a:pt x="5879" y="7607"/>
                </a:cubicBezTo>
                <a:cubicBezTo>
                  <a:pt x="6375" y="7796"/>
                  <a:pt x="7177" y="7796"/>
                  <a:pt x="7673" y="7607"/>
                </a:cubicBezTo>
                <a:cubicBezTo>
                  <a:pt x="8169" y="7417"/>
                  <a:pt x="8169" y="7110"/>
                  <a:pt x="7673" y="6921"/>
                </a:cubicBezTo>
                <a:cubicBezTo>
                  <a:pt x="7425" y="6826"/>
                  <a:pt x="7103" y="6779"/>
                  <a:pt x="6778" y="6779"/>
                </a:cubicBezTo>
                <a:close/>
                <a:moveTo>
                  <a:pt x="18897" y="7748"/>
                </a:moveTo>
                <a:cubicBezTo>
                  <a:pt x="18571" y="7748"/>
                  <a:pt x="18246" y="7796"/>
                  <a:pt x="17998" y="7890"/>
                </a:cubicBezTo>
                <a:cubicBezTo>
                  <a:pt x="17502" y="8080"/>
                  <a:pt x="17502" y="8387"/>
                  <a:pt x="17998" y="8576"/>
                </a:cubicBezTo>
                <a:cubicBezTo>
                  <a:pt x="18494" y="8765"/>
                  <a:pt x="19299" y="8765"/>
                  <a:pt x="19795" y="8576"/>
                </a:cubicBezTo>
                <a:cubicBezTo>
                  <a:pt x="20291" y="8387"/>
                  <a:pt x="20291" y="8080"/>
                  <a:pt x="19795" y="7890"/>
                </a:cubicBezTo>
                <a:cubicBezTo>
                  <a:pt x="19547" y="7796"/>
                  <a:pt x="19222" y="7748"/>
                  <a:pt x="18897" y="7748"/>
                </a:cubicBezTo>
                <a:close/>
                <a:moveTo>
                  <a:pt x="13974" y="11574"/>
                </a:moveTo>
                <a:cubicBezTo>
                  <a:pt x="13649" y="11574"/>
                  <a:pt x="13323" y="11621"/>
                  <a:pt x="13075" y="11716"/>
                </a:cubicBezTo>
                <a:cubicBezTo>
                  <a:pt x="12579" y="11905"/>
                  <a:pt x="12579" y="12213"/>
                  <a:pt x="13075" y="12402"/>
                </a:cubicBezTo>
                <a:cubicBezTo>
                  <a:pt x="13571" y="12591"/>
                  <a:pt x="14377" y="12591"/>
                  <a:pt x="14873" y="12402"/>
                </a:cubicBezTo>
                <a:cubicBezTo>
                  <a:pt x="15369" y="12213"/>
                  <a:pt x="15369" y="11905"/>
                  <a:pt x="14873" y="11716"/>
                </a:cubicBezTo>
                <a:cubicBezTo>
                  <a:pt x="14625" y="11621"/>
                  <a:pt x="14299" y="11574"/>
                  <a:pt x="13974" y="11574"/>
                </a:cubicBezTo>
                <a:close/>
                <a:moveTo>
                  <a:pt x="3005" y="11813"/>
                </a:moveTo>
                <a:cubicBezTo>
                  <a:pt x="2680" y="11813"/>
                  <a:pt x="2354" y="11860"/>
                  <a:pt x="2106" y="11955"/>
                </a:cubicBezTo>
                <a:cubicBezTo>
                  <a:pt x="1610" y="12144"/>
                  <a:pt x="1610" y="12450"/>
                  <a:pt x="2106" y="12639"/>
                </a:cubicBezTo>
                <a:cubicBezTo>
                  <a:pt x="2602" y="12829"/>
                  <a:pt x="3407" y="12829"/>
                  <a:pt x="3904" y="12639"/>
                </a:cubicBezTo>
                <a:cubicBezTo>
                  <a:pt x="4400" y="12450"/>
                  <a:pt x="4400" y="12144"/>
                  <a:pt x="3904" y="11955"/>
                </a:cubicBezTo>
                <a:cubicBezTo>
                  <a:pt x="3656" y="11860"/>
                  <a:pt x="3330" y="11813"/>
                  <a:pt x="3005" y="11813"/>
                </a:cubicBezTo>
                <a:close/>
                <a:moveTo>
                  <a:pt x="18897" y="11949"/>
                </a:moveTo>
                <a:cubicBezTo>
                  <a:pt x="18571" y="11949"/>
                  <a:pt x="18246" y="11996"/>
                  <a:pt x="17998" y="12090"/>
                </a:cubicBezTo>
                <a:cubicBezTo>
                  <a:pt x="17502" y="12280"/>
                  <a:pt x="17502" y="12587"/>
                  <a:pt x="17998" y="12776"/>
                </a:cubicBezTo>
                <a:cubicBezTo>
                  <a:pt x="18494" y="12966"/>
                  <a:pt x="19299" y="12966"/>
                  <a:pt x="19795" y="12776"/>
                </a:cubicBezTo>
                <a:cubicBezTo>
                  <a:pt x="20291" y="12587"/>
                  <a:pt x="20291" y="12280"/>
                  <a:pt x="19795" y="12090"/>
                </a:cubicBezTo>
                <a:cubicBezTo>
                  <a:pt x="19547" y="11996"/>
                  <a:pt x="19222" y="11949"/>
                  <a:pt x="18897" y="11949"/>
                </a:cubicBezTo>
                <a:close/>
                <a:moveTo>
                  <a:pt x="4320" y="13416"/>
                </a:moveTo>
                <a:cubicBezTo>
                  <a:pt x="3995" y="13416"/>
                  <a:pt x="3669" y="13465"/>
                  <a:pt x="3421" y="13559"/>
                </a:cubicBezTo>
                <a:cubicBezTo>
                  <a:pt x="2925" y="13749"/>
                  <a:pt x="2925" y="14055"/>
                  <a:pt x="3421" y="14244"/>
                </a:cubicBezTo>
                <a:cubicBezTo>
                  <a:pt x="3917" y="14433"/>
                  <a:pt x="4722" y="14433"/>
                  <a:pt x="5218" y="14244"/>
                </a:cubicBezTo>
                <a:cubicBezTo>
                  <a:pt x="5714" y="14055"/>
                  <a:pt x="5714" y="13749"/>
                  <a:pt x="5218" y="13559"/>
                </a:cubicBezTo>
                <a:cubicBezTo>
                  <a:pt x="4970" y="13465"/>
                  <a:pt x="4645" y="13416"/>
                  <a:pt x="4320" y="13416"/>
                </a:cubicBezTo>
                <a:close/>
                <a:moveTo>
                  <a:pt x="16007" y="13416"/>
                </a:moveTo>
                <a:cubicBezTo>
                  <a:pt x="15681" y="13416"/>
                  <a:pt x="15356" y="13465"/>
                  <a:pt x="15108" y="13559"/>
                </a:cubicBezTo>
                <a:cubicBezTo>
                  <a:pt x="14612" y="13749"/>
                  <a:pt x="14612" y="14055"/>
                  <a:pt x="15108" y="14244"/>
                </a:cubicBezTo>
                <a:cubicBezTo>
                  <a:pt x="15604" y="14433"/>
                  <a:pt x="16409" y="14433"/>
                  <a:pt x="16905" y="14244"/>
                </a:cubicBezTo>
                <a:cubicBezTo>
                  <a:pt x="17401" y="14055"/>
                  <a:pt x="17401" y="13749"/>
                  <a:pt x="16905" y="13559"/>
                </a:cubicBezTo>
                <a:cubicBezTo>
                  <a:pt x="16657" y="13465"/>
                  <a:pt x="16332" y="13416"/>
                  <a:pt x="16007" y="13416"/>
                </a:cubicBezTo>
                <a:close/>
                <a:moveTo>
                  <a:pt x="7200" y="15669"/>
                </a:moveTo>
                <a:cubicBezTo>
                  <a:pt x="6875" y="15669"/>
                  <a:pt x="6553" y="15716"/>
                  <a:pt x="6305" y="15811"/>
                </a:cubicBezTo>
                <a:cubicBezTo>
                  <a:pt x="5808" y="16000"/>
                  <a:pt x="5808" y="16307"/>
                  <a:pt x="6305" y="16497"/>
                </a:cubicBezTo>
                <a:cubicBezTo>
                  <a:pt x="6801" y="16686"/>
                  <a:pt x="7603" y="16686"/>
                  <a:pt x="8099" y="16497"/>
                </a:cubicBezTo>
                <a:cubicBezTo>
                  <a:pt x="8595" y="16307"/>
                  <a:pt x="8595" y="16000"/>
                  <a:pt x="8099" y="15811"/>
                </a:cubicBezTo>
                <a:cubicBezTo>
                  <a:pt x="7851" y="15716"/>
                  <a:pt x="7525" y="15669"/>
                  <a:pt x="7200" y="15669"/>
                </a:cubicBezTo>
                <a:close/>
                <a:moveTo>
                  <a:pt x="15870" y="15717"/>
                </a:moveTo>
                <a:cubicBezTo>
                  <a:pt x="15545" y="15717"/>
                  <a:pt x="15219" y="15765"/>
                  <a:pt x="14971" y="15859"/>
                </a:cubicBezTo>
                <a:cubicBezTo>
                  <a:pt x="14475" y="16049"/>
                  <a:pt x="14475" y="16356"/>
                  <a:pt x="14971" y="16545"/>
                </a:cubicBezTo>
                <a:cubicBezTo>
                  <a:pt x="15467" y="16734"/>
                  <a:pt x="16273" y="16734"/>
                  <a:pt x="16769" y="16545"/>
                </a:cubicBezTo>
                <a:cubicBezTo>
                  <a:pt x="17265" y="16356"/>
                  <a:pt x="17265" y="16049"/>
                  <a:pt x="16769" y="15859"/>
                </a:cubicBezTo>
                <a:cubicBezTo>
                  <a:pt x="16521" y="15765"/>
                  <a:pt x="16195" y="15717"/>
                  <a:pt x="15870" y="15717"/>
                </a:cubicBezTo>
                <a:close/>
                <a:moveTo>
                  <a:pt x="12926" y="15902"/>
                </a:moveTo>
                <a:cubicBezTo>
                  <a:pt x="12601" y="15902"/>
                  <a:pt x="12275" y="15949"/>
                  <a:pt x="12027" y="16043"/>
                </a:cubicBezTo>
                <a:cubicBezTo>
                  <a:pt x="11531" y="16233"/>
                  <a:pt x="11531" y="16540"/>
                  <a:pt x="12027" y="16729"/>
                </a:cubicBezTo>
                <a:cubicBezTo>
                  <a:pt x="12523" y="16919"/>
                  <a:pt x="13329" y="16919"/>
                  <a:pt x="13825" y="16729"/>
                </a:cubicBezTo>
                <a:cubicBezTo>
                  <a:pt x="14321" y="16540"/>
                  <a:pt x="14321" y="16233"/>
                  <a:pt x="13825" y="16043"/>
                </a:cubicBezTo>
                <a:cubicBezTo>
                  <a:pt x="13577" y="15949"/>
                  <a:pt x="13251" y="15902"/>
                  <a:pt x="12926" y="15902"/>
                </a:cubicBezTo>
                <a:close/>
                <a:moveTo>
                  <a:pt x="1271" y="16176"/>
                </a:moveTo>
                <a:cubicBezTo>
                  <a:pt x="946" y="16176"/>
                  <a:pt x="620" y="16224"/>
                  <a:pt x="372" y="16319"/>
                </a:cubicBezTo>
                <a:cubicBezTo>
                  <a:pt x="-124" y="16508"/>
                  <a:pt x="-124" y="16814"/>
                  <a:pt x="372" y="17003"/>
                </a:cubicBezTo>
                <a:cubicBezTo>
                  <a:pt x="868" y="17193"/>
                  <a:pt x="1674" y="17193"/>
                  <a:pt x="2170" y="17003"/>
                </a:cubicBezTo>
                <a:cubicBezTo>
                  <a:pt x="2666" y="16814"/>
                  <a:pt x="2666" y="16508"/>
                  <a:pt x="2170" y="16319"/>
                </a:cubicBezTo>
                <a:cubicBezTo>
                  <a:pt x="1922" y="16224"/>
                  <a:pt x="1596" y="16176"/>
                  <a:pt x="1271" y="16176"/>
                </a:cubicBezTo>
                <a:close/>
                <a:moveTo>
                  <a:pt x="3713" y="17144"/>
                </a:moveTo>
                <a:cubicBezTo>
                  <a:pt x="3388" y="17144"/>
                  <a:pt x="3062" y="17191"/>
                  <a:pt x="2814" y="17286"/>
                </a:cubicBezTo>
                <a:cubicBezTo>
                  <a:pt x="2318" y="17475"/>
                  <a:pt x="2318" y="17781"/>
                  <a:pt x="2814" y="17970"/>
                </a:cubicBezTo>
                <a:cubicBezTo>
                  <a:pt x="3310" y="18160"/>
                  <a:pt x="4113" y="18160"/>
                  <a:pt x="4609" y="17970"/>
                </a:cubicBezTo>
                <a:cubicBezTo>
                  <a:pt x="5105" y="17781"/>
                  <a:pt x="5105" y="17475"/>
                  <a:pt x="4609" y="17286"/>
                </a:cubicBezTo>
                <a:cubicBezTo>
                  <a:pt x="4361" y="17191"/>
                  <a:pt x="4038" y="17144"/>
                  <a:pt x="3713" y="17144"/>
                </a:cubicBezTo>
                <a:close/>
                <a:moveTo>
                  <a:pt x="8813" y="17669"/>
                </a:moveTo>
                <a:cubicBezTo>
                  <a:pt x="8488" y="17669"/>
                  <a:pt x="8163" y="17717"/>
                  <a:pt x="7915" y="17812"/>
                </a:cubicBezTo>
                <a:cubicBezTo>
                  <a:pt x="7419" y="18001"/>
                  <a:pt x="7419" y="18307"/>
                  <a:pt x="7915" y="18496"/>
                </a:cubicBezTo>
                <a:cubicBezTo>
                  <a:pt x="8411" y="18686"/>
                  <a:pt x="9216" y="18686"/>
                  <a:pt x="9712" y="18496"/>
                </a:cubicBezTo>
                <a:cubicBezTo>
                  <a:pt x="10208" y="18307"/>
                  <a:pt x="10208" y="18001"/>
                  <a:pt x="9712" y="17812"/>
                </a:cubicBezTo>
                <a:cubicBezTo>
                  <a:pt x="9464" y="17717"/>
                  <a:pt x="9138" y="17669"/>
                  <a:pt x="8813" y="17669"/>
                </a:cubicBezTo>
                <a:close/>
                <a:moveTo>
                  <a:pt x="16515" y="18085"/>
                </a:moveTo>
                <a:cubicBezTo>
                  <a:pt x="16190" y="18085"/>
                  <a:pt x="15864" y="18133"/>
                  <a:pt x="15616" y="18227"/>
                </a:cubicBezTo>
                <a:cubicBezTo>
                  <a:pt x="15120" y="18417"/>
                  <a:pt x="15120" y="18724"/>
                  <a:pt x="15616" y="18913"/>
                </a:cubicBezTo>
                <a:cubicBezTo>
                  <a:pt x="16112" y="19102"/>
                  <a:pt x="16917" y="19102"/>
                  <a:pt x="17413" y="18913"/>
                </a:cubicBezTo>
                <a:cubicBezTo>
                  <a:pt x="17910" y="18724"/>
                  <a:pt x="17910" y="18417"/>
                  <a:pt x="17413" y="18227"/>
                </a:cubicBezTo>
                <a:cubicBezTo>
                  <a:pt x="17165" y="18133"/>
                  <a:pt x="16840" y="18085"/>
                  <a:pt x="16515" y="18085"/>
                </a:cubicBezTo>
                <a:close/>
                <a:moveTo>
                  <a:pt x="6816" y="19724"/>
                </a:moveTo>
                <a:cubicBezTo>
                  <a:pt x="6491" y="19724"/>
                  <a:pt x="6165" y="19771"/>
                  <a:pt x="5917" y="19866"/>
                </a:cubicBezTo>
                <a:cubicBezTo>
                  <a:pt x="5421" y="20055"/>
                  <a:pt x="5421" y="20362"/>
                  <a:pt x="5917" y="20552"/>
                </a:cubicBezTo>
                <a:cubicBezTo>
                  <a:pt x="6413" y="20741"/>
                  <a:pt x="7218" y="20741"/>
                  <a:pt x="7715" y="20552"/>
                </a:cubicBezTo>
                <a:cubicBezTo>
                  <a:pt x="8211" y="20362"/>
                  <a:pt x="8211" y="20055"/>
                  <a:pt x="7715" y="19866"/>
                </a:cubicBezTo>
                <a:cubicBezTo>
                  <a:pt x="7467" y="19771"/>
                  <a:pt x="7141" y="19724"/>
                  <a:pt x="6816" y="19724"/>
                </a:cubicBezTo>
                <a:close/>
                <a:moveTo>
                  <a:pt x="15746" y="19955"/>
                </a:moveTo>
                <a:cubicBezTo>
                  <a:pt x="15421" y="19955"/>
                  <a:pt x="15095" y="20002"/>
                  <a:pt x="14847" y="20097"/>
                </a:cubicBezTo>
                <a:cubicBezTo>
                  <a:pt x="14351" y="20286"/>
                  <a:pt x="14351" y="20594"/>
                  <a:pt x="14847" y="20783"/>
                </a:cubicBezTo>
                <a:cubicBezTo>
                  <a:pt x="15344" y="20972"/>
                  <a:pt x="16149" y="20972"/>
                  <a:pt x="16645" y="20783"/>
                </a:cubicBezTo>
                <a:cubicBezTo>
                  <a:pt x="17141" y="20594"/>
                  <a:pt x="17141" y="20286"/>
                  <a:pt x="16645" y="20097"/>
                </a:cubicBezTo>
                <a:cubicBezTo>
                  <a:pt x="16397" y="20002"/>
                  <a:pt x="16071" y="19955"/>
                  <a:pt x="15746" y="19955"/>
                </a:cubicBezTo>
                <a:close/>
                <a:moveTo>
                  <a:pt x="13329" y="20583"/>
                </a:moveTo>
                <a:cubicBezTo>
                  <a:pt x="13004" y="20583"/>
                  <a:pt x="12679" y="20630"/>
                  <a:pt x="12431" y="20725"/>
                </a:cubicBezTo>
                <a:cubicBezTo>
                  <a:pt x="11935" y="20914"/>
                  <a:pt x="11935" y="21221"/>
                  <a:pt x="12431" y="21411"/>
                </a:cubicBezTo>
                <a:cubicBezTo>
                  <a:pt x="12927" y="21600"/>
                  <a:pt x="13732" y="21600"/>
                  <a:pt x="14228" y="21411"/>
                </a:cubicBezTo>
                <a:cubicBezTo>
                  <a:pt x="14724" y="21221"/>
                  <a:pt x="14724" y="20914"/>
                  <a:pt x="14228" y="20725"/>
                </a:cubicBezTo>
                <a:cubicBezTo>
                  <a:pt x="13980" y="20630"/>
                  <a:pt x="13654" y="20583"/>
                  <a:pt x="13329" y="20583"/>
                </a:cubicBezTo>
                <a:close/>
              </a:path>
            </a:pathLst>
          </a:custGeom>
          <a:solidFill>
            <a:srgbClr val="9342D6"/>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179" name="Shape 179"/>
          <p:cNvSpPr/>
          <p:nvPr>
            <p:ph type="body" sz="quarter" idx="20"/>
          </p:nvPr>
        </p:nvSpPr>
        <p:spPr>
          <a:xfrm>
            <a:off x="5144738" y="1795264"/>
            <a:ext cx="254001" cy="254001"/>
          </a:xfrm>
          <a:prstGeom prst="ellipse">
            <a:avLst/>
          </a:prstGeom>
          <a:solidFill>
            <a:srgbClr val="9342D6"/>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180" name="Shape 180"/>
          <p:cNvSpPr/>
          <p:nvPr>
            <p:ph type="body" sz="quarter" idx="21"/>
          </p:nvPr>
        </p:nvSpPr>
        <p:spPr>
          <a:xfrm>
            <a:off x="5567162" y="2085231"/>
            <a:ext cx="2794001" cy="640756"/>
          </a:xfrm>
          <a:prstGeom prst="rect">
            <a:avLst/>
          </a:prstGeom>
        </p:spPr>
        <p:txBody>
          <a:bodyPr/>
          <a:lstStyle/>
          <a:p>
            <a:pPr/>
            <a:r>
              <a:t>Maecenas sed diam eget risus varius blandit amet.</a:t>
            </a:r>
          </a:p>
        </p:txBody>
      </p:sp>
      <p:sp>
        <p:nvSpPr>
          <p:cNvPr id="181" name="Shape 181"/>
          <p:cNvSpPr/>
          <p:nvPr>
            <p:ph type="body" sz="quarter" idx="22"/>
          </p:nvPr>
        </p:nvSpPr>
        <p:spPr>
          <a:xfrm>
            <a:off x="5567162" y="1769864"/>
            <a:ext cx="2794001" cy="313235"/>
          </a:xfrm>
          <a:prstGeom prst="rect">
            <a:avLst/>
          </a:prstGeom>
        </p:spPr>
        <p:txBody>
          <a:bodyPr/>
          <a:lstStyle>
            <a:lvl1pPr>
              <a:defRPr cap="all">
                <a:solidFill>
                  <a:srgbClr val="35D3C7"/>
                </a:solidFill>
                <a:latin typeface="Avenir Medium"/>
                <a:ea typeface="Avenir Medium"/>
                <a:cs typeface="Avenir Medium"/>
                <a:sym typeface="Avenir Medium"/>
              </a:defRPr>
            </a:lvl1pPr>
          </a:lstStyle>
          <a:p>
            <a:pPr/>
            <a:r>
              <a:t>Pellentesque</a:t>
            </a:r>
          </a:p>
        </p:txBody>
      </p:sp>
      <p:sp>
        <p:nvSpPr>
          <p:cNvPr id="182" name="Shape 182"/>
          <p:cNvSpPr/>
          <p:nvPr>
            <p:ph type="body" sz="quarter" idx="23"/>
          </p:nvPr>
        </p:nvSpPr>
        <p:spPr>
          <a:xfrm>
            <a:off x="8747793" y="1798821"/>
            <a:ext cx="254001" cy="254001"/>
          </a:xfrm>
          <a:prstGeom prst="ellipse">
            <a:avLst/>
          </a:pr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183" name="Shape 183"/>
          <p:cNvSpPr/>
          <p:nvPr>
            <p:ph type="body" sz="quarter" idx="24"/>
          </p:nvPr>
        </p:nvSpPr>
        <p:spPr>
          <a:xfrm>
            <a:off x="9170217" y="2078221"/>
            <a:ext cx="2794001" cy="633347"/>
          </a:xfrm>
          <a:prstGeom prst="rect">
            <a:avLst/>
          </a:prstGeom>
        </p:spPr>
        <p:txBody>
          <a:bodyPr/>
          <a:lstStyle/>
          <a:p>
            <a:pPr/>
            <a:r>
              <a:t>Praesent commodo cursus nisl consectetur et.</a:t>
            </a:r>
          </a:p>
        </p:txBody>
      </p:sp>
      <p:sp>
        <p:nvSpPr>
          <p:cNvPr id="184" name="Shape 184"/>
          <p:cNvSpPr/>
          <p:nvPr>
            <p:ph type="body" sz="quarter" idx="25"/>
          </p:nvPr>
        </p:nvSpPr>
        <p:spPr>
          <a:xfrm>
            <a:off x="9170217" y="1762854"/>
            <a:ext cx="2794001" cy="313235"/>
          </a:xfrm>
          <a:prstGeom prst="rect">
            <a:avLst/>
          </a:prstGeom>
        </p:spPr>
        <p:txBody>
          <a:bodyPr/>
          <a:lstStyle>
            <a:lvl1pPr>
              <a:defRPr cap="all">
                <a:solidFill>
                  <a:srgbClr val="35D3C7"/>
                </a:solidFill>
                <a:latin typeface="Avenir Medium"/>
                <a:ea typeface="Avenir Medium"/>
                <a:cs typeface="Avenir Medium"/>
                <a:sym typeface="Avenir Medium"/>
              </a:defRPr>
            </a:lvl1pPr>
          </a:lstStyle>
          <a:p>
            <a:pPr/>
            <a:r>
              <a:t>Risus Vehicula Porta</a:t>
            </a:r>
          </a:p>
        </p:txBody>
      </p:sp>
      <p:sp>
        <p:nvSpPr>
          <p:cNvPr id="185" name="Shape 185"/>
          <p:cNvSpPr/>
          <p:nvPr>
            <p:ph type="body" sz="quarter" idx="26"/>
          </p:nvPr>
        </p:nvSpPr>
        <p:spPr>
          <a:xfrm rot="5400000">
            <a:off x="408968" y="5743902"/>
            <a:ext cx="3808728" cy="25455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4382" y="21600"/>
                </a:lnTo>
                <a:cubicBezTo>
                  <a:pt x="18369" y="21600"/>
                  <a:pt x="21600" y="16766"/>
                  <a:pt x="21600" y="10800"/>
                </a:cubicBezTo>
                <a:cubicBezTo>
                  <a:pt x="21600" y="4834"/>
                  <a:pt x="18369" y="0"/>
                  <a:pt x="14382" y="0"/>
                </a:cubicBezTo>
                <a:lnTo>
                  <a:pt x="0" y="0"/>
                </a:lnTo>
                <a:close/>
              </a:path>
            </a:pathLst>
          </a:custGeom>
          <a:solidFill>
            <a:srgbClr val="E4E6E8">
              <a:alpha val="70106"/>
            </a:srgbClr>
          </a:solidFill>
        </p:spPr>
        <p:txBody>
          <a:bodyPr anchor="ctr"/>
          <a:lstStyle/>
          <a:p>
            <a:pPr/>
          </a:p>
        </p:txBody>
      </p:sp>
      <p:sp>
        <p:nvSpPr>
          <p:cNvPr id="186" name="Shape 186"/>
          <p:cNvSpPr/>
          <p:nvPr>
            <p:ph type="body" sz="quarter" idx="27"/>
          </p:nvPr>
        </p:nvSpPr>
        <p:spPr>
          <a:xfrm flipH="1">
            <a:off x="3586081" y="3475327"/>
            <a:ext cx="3878045" cy="4033750"/>
          </a:xfrm>
          <a:custGeom>
            <a:avLst/>
            <a:gdLst/>
            <a:ahLst/>
            <a:cxnLst>
              <a:cxn ang="0">
                <a:pos x="wd2" y="hd2"/>
              </a:cxn>
              <a:cxn ang="5400000">
                <a:pos x="wd2" y="hd2"/>
              </a:cxn>
              <a:cxn ang="10800000">
                <a:pos x="wd2" y="hd2"/>
              </a:cxn>
              <a:cxn ang="16200000">
                <a:pos x="wd2" y="hd2"/>
              </a:cxn>
            </a:cxnLst>
            <a:rect l="0" t="0" r="r" b="b"/>
            <a:pathLst>
              <a:path w="20775" h="20805" fill="norm" stroke="1" extrusionOk="0">
                <a:moveTo>
                  <a:pt x="20775" y="8440"/>
                </a:moveTo>
                <a:lnTo>
                  <a:pt x="10329" y="0"/>
                </a:lnTo>
                <a:lnTo>
                  <a:pt x="1596" y="10020"/>
                </a:lnTo>
                <a:cubicBezTo>
                  <a:pt x="-825" y="12798"/>
                  <a:pt x="-449" y="16938"/>
                  <a:pt x="2437" y="19269"/>
                </a:cubicBezTo>
                <a:cubicBezTo>
                  <a:pt x="5322" y="21600"/>
                  <a:pt x="9621" y="21238"/>
                  <a:pt x="12042" y="18460"/>
                </a:cubicBezTo>
                <a:lnTo>
                  <a:pt x="20775" y="8440"/>
                </a:lnTo>
                <a:close/>
              </a:path>
            </a:pathLst>
          </a:cu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187" name="Shape 187"/>
          <p:cNvSpPr/>
          <p:nvPr>
            <p:ph type="body" sz="quarter" idx="28"/>
          </p:nvPr>
        </p:nvSpPr>
        <p:spPr>
          <a:xfrm>
            <a:off x="8747793" y="3346256"/>
            <a:ext cx="254001" cy="254001"/>
          </a:xfrm>
          <a:prstGeom prst="ellipse">
            <a:avLst/>
          </a:prstGeom>
          <a:solidFill>
            <a:srgbClr val="00BCF9"/>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188" name="Shape 188"/>
          <p:cNvSpPr/>
          <p:nvPr>
            <p:ph type="body" sz="quarter" idx="29"/>
          </p:nvPr>
        </p:nvSpPr>
        <p:spPr>
          <a:xfrm>
            <a:off x="9170217" y="3625656"/>
            <a:ext cx="2794001" cy="633347"/>
          </a:xfrm>
          <a:prstGeom prst="rect">
            <a:avLst/>
          </a:prstGeom>
        </p:spPr>
        <p:txBody>
          <a:bodyPr/>
          <a:lstStyle/>
          <a:p>
            <a:pPr/>
            <a:r>
              <a:t>Sit Cras magna, vel scelerisque Aenean.</a:t>
            </a:r>
          </a:p>
        </p:txBody>
      </p:sp>
      <p:sp>
        <p:nvSpPr>
          <p:cNvPr id="189" name="Shape 189"/>
          <p:cNvSpPr/>
          <p:nvPr>
            <p:ph type="body" sz="quarter" idx="30"/>
          </p:nvPr>
        </p:nvSpPr>
        <p:spPr>
          <a:xfrm>
            <a:off x="9170217" y="3310289"/>
            <a:ext cx="2794001" cy="313234"/>
          </a:xfrm>
          <a:prstGeom prst="rect">
            <a:avLst/>
          </a:prstGeom>
        </p:spPr>
        <p:txBody>
          <a:bodyPr/>
          <a:lstStyle>
            <a:lvl1pPr>
              <a:defRPr cap="all">
                <a:solidFill>
                  <a:srgbClr val="35D3C7"/>
                </a:solidFill>
                <a:latin typeface="Avenir Medium"/>
                <a:ea typeface="Avenir Medium"/>
                <a:cs typeface="Avenir Medium"/>
                <a:sym typeface="Avenir Medium"/>
              </a:defRPr>
            </a:lvl1pPr>
          </a:lstStyle>
          <a:p>
            <a:pPr/>
            <a:r>
              <a:t>Fringilla Lorem</a:t>
            </a:r>
          </a:p>
        </p:txBody>
      </p:sp>
      <p:sp>
        <p:nvSpPr>
          <p:cNvPr id="190" name="Shape 190"/>
          <p:cNvSpPr/>
          <p:nvPr>
            <p:ph type="body" sz="quarter" idx="31"/>
          </p:nvPr>
        </p:nvSpPr>
        <p:spPr>
          <a:xfrm>
            <a:off x="8747793" y="4893690"/>
            <a:ext cx="254001" cy="254001"/>
          </a:xfrm>
          <a:prstGeom prst="ellipse">
            <a:avLst/>
          </a:prstGeom>
          <a:solidFill>
            <a:srgbClr val="6AC075"/>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191" name="Shape 191"/>
          <p:cNvSpPr/>
          <p:nvPr>
            <p:ph type="body" sz="quarter" idx="32"/>
          </p:nvPr>
        </p:nvSpPr>
        <p:spPr>
          <a:xfrm>
            <a:off x="9170217" y="5173090"/>
            <a:ext cx="2794001" cy="633347"/>
          </a:xfrm>
          <a:prstGeom prst="rect">
            <a:avLst/>
          </a:prstGeom>
        </p:spPr>
        <p:txBody>
          <a:bodyPr/>
          <a:lstStyle/>
          <a:p>
            <a:pPr/>
            <a:r>
              <a:t>Lorem ipsum dolor sit adipiscing elit.</a:t>
            </a:r>
          </a:p>
        </p:txBody>
      </p:sp>
      <p:sp>
        <p:nvSpPr>
          <p:cNvPr id="192" name="Shape 192"/>
          <p:cNvSpPr/>
          <p:nvPr>
            <p:ph type="body" sz="quarter" idx="33"/>
          </p:nvPr>
        </p:nvSpPr>
        <p:spPr>
          <a:xfrm>
            <a:off x="9170217" y="4857723"/>
            <a:ext cx="2794001" cy="313235"/>
          </a:xfrm>
          <a:prstGeom prst="rect">
            <a:avLst/>
          </a:prstGeom>
        </p:spPr>
        <p:txBody>
          <a:bodyPr/>
          <a:lstStyle>
            <a:lvl1pPr>
              <a:defRPr cap="all">
                <a:solidFill>
                  <a:srgbClr val="35D3C7"/>
                </a:solidFill>
                <a:latin typeface="Avenir Medium"/>
                <a:ea typeface="Avenir Medium"/>
                <a:cs typeface="Avenir Medium"/>
                <a:sym typeface="Avenir Medium"/>
              </a:defRPr>
            </a:lvl1pPr>
          </a:lstStyle>
          <a:p>
            <a:pPr/>
            <a:r>
              <a:t>Euismod Ornare</a:t>
            </a:r>
          </a:p>
        </p:txBody>
      </p:sp>
      <p:sp>
        <p:nvSpPr>
          <p:cNvPr id="193" name="Shape 193"/>
          <p:cNvSpPr/>
          <p:nvPr>
            <p:ph type="body" sz="quarter" idx="34"/>
          </p:nvPr>
        </p:nvSpPr>
        <p:spPr>
          <a:xfrm>
            <a:off x="8747793" y="6441125"/>
            <a:ext cx="254001" cy="254001"/>
          </a:xfrm>
          <a:prstGeom prst="ellipse">
            <a:avLst/>
          </a:prstGeom>
          <a:solidFill>
            <a:srgbClr val="EC658E"/>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194" name="Shape 194"/>
          <p:cNvSpPr/>
          <p:nvPr>
            <p:ph type="body" sz="quarter" idx="35"/>
          </p:nvPr>
        </p:nvSpPr>
        <p:spPr>
          <a:xfrm>
            <a:off x="9170217" y="6720524"/>
            <a:ext cx="2794001" cy="633347"/>
          </a:xfrm>
          <a:prstGeom prst="rect">
            <a:avLst/>
          </a:prstGeom>
        </p:spPr>
        <p:txBody>
          <a:bodyPr/>
          <a:lstStyle/>
          <a:p>
            <a:pPr/>
            <a:r>
              <a:t>Cras justo odio, dapibus ac quam amet, consectetur. </a:t>
            </a:r>
          </a:p>
        </p:txBody>
      </p:sp>
      <p:sp>
        <p:nvSpPr>
          <p:cNvPr id="195" name="Shape 195"/>
          <p:cNvSpPr/>
          <p:nvPr>
            <p:ph type="body" sz="quarter" idx="36"/>
          </p:nvPr>
        </p:nvSpPr>
        <p:spPr>
          <a:xfrm>
            <a:off x="9170217" y="6405158"/>
            <a:ext cx="2794001" cy="313234"/>
          </a:xfrm>
          <a:prstGeom prst="rect">
            <a:avLst/>
          </a:prstGeom>
        </p:spPr>
        <p:txBody>
          <a:bodyPr/>
          <a:lstStyle>
            <a:lvl1pPr>
              <a:defRPr cap="all">
                <a:solidFill>
                  <a:srgbClr val="35D3C7"/>
                </a:solidFill>
                <a:latin typeface="Avenir Medium"/>
                <a:ea typeface="Avenir Medium"/>
                <a:cs typeface="Avenir Medium"/>
                <a:sym typeface="Avenir Medium"/>
              </a:defRPr>
            </a:lvl1pPr>
          </a:lstStyle>
          <a:p>
            <a:pPr/>
            <a:r>
              <a:t>Adipiscing Sem Tellus</a:t>
            </a:r>
          </a:p>
        </p:txBody>
      </p:sp>
      <p:sp>
        <p:nvSpPr>
          <p:cNvPr id="196" name="Shape 196"/>
          <p:cNvSpPr/>
          <p:nvPr>
            <p:ph type="body" sz="quarter" idx="37"/>
          </p:nvPr>
        </p:nvSpPr>
        <p:spPr>
          <a:xfrm>
            <a:off x="8747793" y="7988559"/>
            <a:ext cx="254001" cy="254001"/>
          </a:xfrm>
          <a:prstGeom prst="ellipse">
            <a:avLst/>
          </a:prstGeom>
          <a:solidFill>
            <a:srgbClr val="EBB563"/>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197" name="Shape 197"/>
          <p:cNvSpPr/>
          <p:nvPr>
            <p:ph type="body" sz="quarter" idx="38"/>
          </p:nvPr>
        </p:nvSpPr>
        <p:spPr>
          <a:xfrm>
            <a:off x="9170217" y="8267959"/>
            <a:ext cx="2794001" cy="633347"/>
          </a:xfrm>
          <a:prstGeom prst="rect">
            <a:avLst/>
          </a:prstGeom>
        </p:spPr>
        <p:txBody>
          <a:bodyPr/>
          <a:lstStyle/>
          <a:p>
            <a:pPr/>
            <a:r>
              <a:t>Donec sed odio faucibus mollis interdum.</a:t>
            </a:r>
          </a:p>
        </p:txBody>
      </p:sp>
      <p:sp>
        <p:nvSpPr>
          <p:cNvPr id="198" name="Shape 198"/>
          <p:cNvSpPr/>
          <p:nvPr>
            <p:ph type="body" sz="quarter" idx="39"/>
          </p:nvPr>
        </p:nvSpPr>
        <p:spPr>
          <a:xfrm>
            <a:off x="9170217" y="7952592"/>
            <a:ext cx="2794001" cy="313235"/>
          </a:xfrm>
          <a:prstGeom prst="rect">
            <a:avLst/>
          </a:prstGeom>
        </p:spPr>
        <p:txBody>
          <a:bodyPr/>
          <a:lstStyle>
            <a:lvl1pPr>
              <a:defRPr cap="all">
                <a:solidFill>
                  <a:srgbClr val="35D3C7"/>
                </a:solidFill>
                <a:latin typeface="Avenir Medium"/>
                <a:ea typeface="Avenir Medium"/>
                <a:cs typeface="Avenir Medium"/>
                <a:sym typeface="Avenir Medium"/>
              </a:defRPr>
            </a:lvl1pPr>
          </a:lstStyle>
          <a:p>
            <a:pPr/>
            <a:r>
              <a:t>Ornare Ridiculus</a:t>
            </a:r>
          </a:p>
        </p:txBody>
      </p:sp>
      <p:sp>
        <p:nvSpPr>
          <p:cNvPr id="199" name="Shape 199"/>
          <p:cNvSpPr/>
          <p:nvPr>
            <p:ph type="body" sz="quarter" idx="40"/>
          </p:nvPr>
        </p:nvSpPr>
        <p:spPr>
          <a:xfrm>
            <a:off x="5144738" y="3686005"/>
            <a:ext cx="1994877" cy="3420471"/>
          </a:xfrm>
          <a:custGeom>
            <a:avLst/>
            <a:gdLst/>
            <a:ahLst/>
            <a:cxnLst>
              <a:cxn ang="0">
                <a:pos x="wd2" y="hd2"/>
              </a:cxn>
              <a:cxn ang="5400000">
                <a:pos x="wd2" y="hd2"/>
              </a:cxn>
              <a:cxn ang="10800000">
                <a:pos x="wd2" y="hd2"/>
              </a:cxn>
              <a:cxn ang="16200000">
                <a:pos x="wd2" y="hd2"/>
              </a:cxn>
            </a:cxnLst>
            <a:rect l="0" t="0" r="r" b="b"/>
            <a:pathLst>
              <a:path w="20495" h="21600" fill="norm" stroke="1" extrusionOk="0">
                <a:moveTo>
                  <a:pt x="0" y="719"/>
                </a:moveTo>
                <a:lnTo>
                  <a:pt x="16374" y="12714"/>
                </a:lnTo>
                <a:cubicBezTo>
                  <a:pt x="19617" y="15089"/>
                  <a:pt x="19112" y="18631"/>
                  <a:pt x="15248" y="20624"/>
                </a:cubicBezTo>
                <a:cubicBezTo>
                  <a:pt x="14397" y="21063"/>
                  <a:pt x="13455" y="21382"/>
                  <a:pt x="12467" y="21600"/>
                </a:cubicBezTo>
                <a:cubicBezTo>
                  <a:pt x="14165" y="21474"/>
                  <a:pt x="15824" y="21059"/>
                  <a:pt x="17232" y="20332"/>
                </a:cubicBezTo>
                <a:cubicBezTo>
                  <a:pt x="21096" y="18339"/>
                  <a:pt x="21600" y="14800"/>
                  <a:pt x="18358" y="12425"/>
                </a:cubicBezTo>
                <a:lnTo>
                  <a:pt x="1395" y="0"/>
                </a:lnTo>
                <a:lnTo>
                  <a:pt x="0" y="719"/>
                </a:lnTo>
                <a:close/>
              </a:path>
            </a:pathLst>
          </a:custGeom>
          <a:solidFill>
            <a:srgbClr val="A3EAE5"/>
          </a:solidFill>
        </p:spPr>
        <p:txBody>
          <a:bodyPr anchor="ctr"/>
          <a:lstStyle/>
          <a:p>
            <a:pPr/>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Slide 9">
    <p:spTree>
      <p:nvGrpSpPr>
        <p:cNvPr id="1" name=""/>
        <p:cNvGrpSpPr/>
        <p:nvPr/>
      </p:nvGrpSpPr>
      <p:grpSpPr>
        <a:xfrm>
          <a:off x="0" y="0"/>
          <a:ext cx="0" cy="0"/>
          <a:chOff x="0" y="0"/>
          <a:chExt cx="0" cy="0"/>
        </a:xfrm>
      </p:grpSpPr>
      <p:sp>
        <p:nvSpPr>
          <p:cNvPr id="206" name="Shape 206"/>
          <p:cNvSpPr/>
          <p:nvPr>
            <p:ph type="body" sz="quarter" idx="13"/>
          </p:nvPr>
        </p:nvSpPr>
        <p:spPr>
          <a:xfrm>
            <a:off x="-1" y="505941"/>
            <a:ext cx="763986" cy="503800"/>
          </a:xfrm>
          <a:prstGeom prst="rect">
            <a:avLst/>
          </a:prstGeom>
          <a:solidFill>
            <a:srgbClr val="36D4C7"/>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07" name="Shape 207"/>
          <p:cNvSpPr/>
          <p:nvPr>
            <p:ph type="title"/>
          </p:nvPr>
        </p:nvSpPr>
        <p:spPr>
          <a:prstGeom prst="rect">
            <a:avLst/>
          </a:prstGeom>
        </p:spPr>
        <p:txBody>
          <a:bodyPr/>
          <a:lstStyle/>
          <a:p>
            <a:pPr/>
            <a:r>
              <a:t>Title Text</a:t>
            </a:r>
          </a:p>
        </p:txBody>
      </p:sp>
      <p:sp>
        <p:nvSpPr>
          <p:cNvPr id="208" name="Shape 208"/>
          <p:cNvSpPr/>
          <p:nvPr>
            <p:ph type="sldNum" sz="quarter" idx="2"/>
          </p:nvPr>
        </p:nvSpPr>
        <p:spPr>
          <a:prstGeom prst="rect">
            <a:avLst/>
          </a:prstGeom>
        </p:spPr>
        <p:txBody>
          <a:bodyPr/>
          <a:lstStyle/>
          <a:p>
            <a:pPr/>
            <a:fld id="{86CB4B4D-7CA3-9044-876B-883B54F8677D}" type="slidenum"/>
          </a:p>
        </p:txBody>
      </p:sp>
      <p:sp>
        <p:nvSpPr>
          <p:cNvPr id="209" name="Shape 209"/>
          <p:cNvSpPr/>
          <p:nvPr>
            <p:ph type="body" sz="quarter" idx="14"/>
          </p:nvPr>
        </p:nvSpPr>
        <p:spPr>
          <a:xfrm>
            <a:off x="1040582" y="6499058"/>
            <a:ext cx="10923637" cy="313234"/>
          </a:xfrm>
          <a:prstGeom prst="rect">
            <a:avLst/>
          </a:prstGeom>
        </p:spPr>
        <p:txBody>
          <a:bodyPr/>
          <a:lstStyle>
            <a:lvl1pPr>
              <a:defRPr cap="all">
                <a:solidFill>
                  <a:srgbClr val="35D3C7"/>
                </a:solidFill>
                <a:latin typeface="Avenir Medium"/>
                <a:ea typeface="Avenir Medium"/>
                <a:cs typeface="Avenir Medium"/>
                <a:sym typeface="Avenir Medium"/>
              </a:defRPr>
            </a:lvl1pPr>
          </a:lstStyle>
          <a:p>
            <a:pPr/>
            <a:r>
              <a:t>Vestibulum id ligula porta felis euismod semper.</a:t>
            </a:r>
          </a:p>
        </p:txBody>
      </p:sp>
      <p:sp>
        <p:nvSpPr>
          <p:cNvPr id="210" name="Shape 210"/>
          <p:cNvSpPr/>
          <p:nvPr>
            <p:ph type="body" sz="quarter" idx="15"/>
          </p:nvPr>
        </p:nvSpPr>
        <p:spPr>
          <a:xfrm>
            <a:off x="2073033" y="4000500"/>
            <a:ext cx="1340334" cy="12827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210" y="0"/>
                </a:moveTo>
                <a:lnTo>
                  <a:pt x="21600" y="0"/>
                </a:lnTo>
                <a:cubicBezTo>
                  <a:pt x="20937" y="3311"/>
                  <a:pt x="20569" y="6962"/>
                  <a:pt x="20569" y="10800"/>
                </a:cubicBezTo>
                <a:cubicBezTo>
                  <a:pt x="20569" y="14638"/>
                  <a:pt x="20937" y="18289"/>
                  <a:pt x="21600" y="21600"/>
                </a:cubicBezTo>
                <a:lnTo>
                  <a:pt x="9210" y="21600"/>
                </a:lnTo>
                <a:cubicBezTo>
                  <a:pt x="4144" y="21600"/>
                  <a:pt x="0" y="17269"/>
                  <a:pt x="0" y="11976"/>
                </a:cubicBezTo>
                <a:lnTo>
                  <a:pt x="0" y="10800"/>
                </a:lnTo>
                <a:lnTo>
                  <a:pt x="0" y="9624"/>
                </a:lnTo>
                <a:cubicBezTo>
                  <a:pt x="0" y="4331"/>
                  <a:pt x="4144" y="0"/>
                  <a:pt x="9210" y="0"/>
                </a:cubicBezTo>
                <a:close/>
              </a:path>
            </a:pathLst>
          </a:custGeom>
          <a:solidFill>
            <a:srgbClr val="9342D6"/>
          </a:solidFill>
        </p:spPr>
        <p:txBody>
          <a:bodyPr lIns="38100" tIns="38100" rIns="38100" bIns="38100"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11" name="Shape 211"/>
          <p:cNvSpPr/>
          <p:nvPr>
            <p:ph type="body" sz="quarter" idx="16"/>
          </p:nvPr>
        </p:nvSpPr>
        <p:spPr>
          <a:xfrm>
            <a:off x="3337166" y="4000500"/>
            <a:ext cx="7594601" cy="12827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2" y="0"/>
                </a:moveTo>
                <a:lnTo>
                  <a:pt x="4261" y="0"/>
                </a:lnTo>
                <a:lnTo>
                  <a:pt x="8958" y="0"/>
                </a:lnTo>
                <a:cubicBezTo>
                  <a:pt x="8958" y="0"/>
                  <a:pt x="9430" y="0"/>
                  <a:pt x="9864" y="582"/>
                </a:cubicBezTo>
                <a:cubicBezTo>
                  <a:pt x="14385" y="6629"/>
                  <a:pt x="16991" y="8075"/>
                  <a:pt x="19397" y="8531"/>
                </a:cubicBezTo>
                <a:cubicBezTo>
                  <a:pt x="19860" y="8619"/>
                  <a:pt x="21252" y="8531"/>
                  <a:pt x="21252" y="8531"/>
                </a:cubicBezTo>
                <a:cubicBezTo>
                  <a:pt x="21443" y="8531"/>
                  <a:pt x="21600" y="9460"/>
                  <a:pt x="21600" y="10594"/>
                </a:cubicBezTo>
                <a:lnTo>
                  <a:pt x="21600" y="10800"/>
                </a:lnTo>
                <a:lnTo>
                  <a:pt x="21600" y="11006"/>
                </a:lnTo>
                <a:cubicBezTo>
                  <a:pt x="21600" y="12140"/>
                  <a:pt x="21443" y="13069"/>
                  <a:pt x="21252" y="13069"/>
                </a:cubicBezTo>
                <a:cubicBezTo>
                  <a:pt x="21252" y="13069"/>
                  <a:pt x="19860" y="12981"/>
                  <a:pt x="19397" y="13069"/>
                </a:cubicBezTo>
                <a:cubicBezTo>
                  <a:pt x="16991" y="13525"/>
                  <a:pt x="14385" y="14971"/>
                  <a:pt x="9864" y="21018"/>
                </a:cubicBezTo>
                <a:cubicBezTo>
                  <a:pt x="9430" y="21600"/>
                  <a:pt x="8958" y="21600"/>
                  <a:pt x="8958" y="21600"/>
                </a:cubicBezTo>
                <a:lnTo>
                  <a:pt x="4261" y="21600"/>
                </a:lnTo>
                <a:lnTo>
                  <a:pt x="182" y="21600"/>
                </a:lnTo>
                <a:cubicBezTo>
                  <a:pt x="65" y="18289"/>
                  <a:pt x="0" y="14638"/>
                  <a:pt x="0" y="10800"/>
                </a:cubicBezTo>
                <a:cubicBezTo>
                  <a:pt x="0" y="6962"/>
                  <a:pt x="65" y="3311"/>
                  <a:pt x="182" y="0"/>
                </a:cubicBezTo>
                <a:close/>
              </a:path>
            </a:pathLst>
          </a:custGeom>
          <a:solidFill>
            <a:srgbClr val="E4E6E8"/>
          </a:solidFill>
        </p:spPr>
        <p:txBody>
          <a:bodyPr lIns="38100" tIns="38100" rIns="38100" bIns="38100" anchor="ct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212" name="Shape 212"/>
          <p:cNvSpPr/>
          <p:nvPr>
            <p:ph type="body" sz="quarter" idx="17"/>
          </p:nvPr>
        </p:nvSpPr>
        <p:spPr>
          <a:xfrm>
            <a:off x="10512666" y="4507138"/>
            <a:ext cx="419101" cy="2694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9818"/>
                </a:moveTo>
                <a:lnTo>
                  <a:pt x="21600" y="11782"/>
                </a:lnTo>
                <a:cubicBezTo>
                  <a:pt x="21600" y="17182"/>
                  <a:pt x="18760" y="21600"/>
                  <a:pt x="15288" y="21600"/>
                </a:cubicBezTo>
                <a:lnTo>
                  <a:pt x="73" y="21600"/>
                </a:lnTo>
                <a:cubicBezTo>
                  <a:pt x="27" y="18026"/>
                  <a:pt x="0" y="14427"/>
                  <a:pt x="0" y="10800"/>
                </a:cubicBezTo>
                <a:cubicBezTo>
                  <a:pt x="0" y="7173"/>
                  <a:pt x="27" y="3575"/>
                  <a:pt x="74" y="0"/>
                </a:cubicBezTo>
                <a:lnTo>
                  <a:pt x="15288" y="0"/>
                </a:lnTo>
                <a:cubicBezTo>
                  <a:pt x="18760" y="0"/>
                  <a:pt x="21600" y="4418"/>
                  <a:pt x="21600" y="9818"/>
                </a:cubicBezTo>
                <a:close/>
              </a:path>
            </a:pathLst>
          </a:custGeom>
          <a:solidFill>
            <a:srgbClr val="A7AAA9"/>
          </a:solidFill>
        </p:spPr>
        <p:txBody>
          <a:bodyPr lIns="38100" tIns="38100" rIns="38100" bIns="38100"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13" name="Shape 213"/>
          <p:cNvSpPr/>
          <p:nvPr>
            <p:ph type="body" sz="quarter" idx="18"/>
          </p:nvPr>
        </p:nvSpPr>
        <p:spPr>
          <a:xfrm>
            <a:off x="3716430" y="4260850"/>
            <a:ext cx="762001" cy="762001"/>
          </a:xfrm>
          <a:prstGeom prst="ellipse">
            <a:avLst/>
          </a:prstGeom>
          <a:solidFill>
            <a:srgbClr val="F2F4F6"/>
          </a:solidFill>
        </p:spPr>
        <p:txBody>
          <a:bodyPr anchor="ct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214" name="Shape 214"/>
          <p:cNvSpPr/>
          <p:nvPr>
            <p:ph type="body" sz="quarter" idx="19"/>
          </p:nvPr>
        </p:nvSpPr>
        <p:spPr>
          <a:xfrm>
            <a:off x="3843430" y="4387850"/>
            <a:ext cx="508001" cy="508000"/>
          </a:xfrm>
          <a:prstGeom prst="ellipse">
            <a:avLst/>
          </a:prstGeom>
          <a:solidFill>
            <a:srgbClr val="EC658E"/>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15" name="Shape 215"/>
          <p:cNvSpPr/>
          <p:nvPr>
            <p:ph type="body" sz="quarter" idx="20"/>
          </p:nvPr>
        </p:nvSpPr>
        <p:spPr>
          <a:xfrm>
            <a:off x="4813244" y="4322337"/>
            <a:ext cx="1836178" cy="639026"/>
          </a:xfrm>
          <a:prstGeom prst="roundRect">
            <a:avLst>
              <a:gd name="adj" fmla="val 20751"/>
            </a:avLst>
          </a:prstGeom>
          <a:solidFill>
            <a:srgbClr val="A2C3C4"/>
          </a:solidFill>
          <a:ln w="63500">
            <a:solidFill>
              <a:srgbClr val="F2F4F6"/>
            </a:solidFill>
          </a:ln>
        </p:spPr>
        <p:txBody>
          <a:bodyPr anchor="ctr"/>
          <a:lstStyle/>
          <a:p>
            <a:pPr algn="ctr">
              <a:defRPr spc="0" sz="3000">
                <a:solidFill>
                  <a:srgbClr val="53585F"/>
                </a:solidFill>
                <a:latin typeface="Synchro LET"/>
                <a:ea typeface="Synchro LET"/>
                <a:cs typeface="Synchro LET"/>
                <a:sym typeface="Synchro LET"/>
              </a:defRPr>
            </a:pPr>
            <a:r>
              <a:rPr cap="all"/>
              <a:t>38.3 </a:t>
            </a:r>
            <a:r>
              <a:rPr baseline="31999" cap="all"/>
              <a:t>o</a:t>
            </a:r>
            <a:r>
              <a:rPr cap="all"/>
              <a:t>F</a:t>
            </a:r>
          </a:p>
        </p:txBody>
      </p:sp>
      <p:sp>
        <p:nvSpPr>
          <p:cNvPr id="216" name="Shape 216"/>
          <p:cNvSpPr/>
          <p:nvPr>
            <p:ph type="body" sz="quarter" idx="21"/>
          </p:nvPr>
        </p:nvSpPr>
        <p:spPr>
          <a:xfrm>
            <a:off x="9591433" y="2108200"/>
            <a:ext cx="1340334" cy="12827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390" y="0"/>
                </a:moveTo>
                <a:lnTo>
                  <a:pt x="0" y="0"/>
                </a:lnTo>
                <a:cubicBezTo>
                  <a:pt x="663" y="3311"/>
                  <a:pt x="1031" y="6962"/>
                  <a:pt x="1031" y="10800"/>
                </a:cubicBezTo>
                <a:cubicBezTo>
                  <a:pt x="1031" y="14638"/>
                  <a:pt x="663" y="18289"/>
                  <a:pt x="0" y="21600"/>
                </a:cubicBezTo>
                <a:lnTo>
                  <a:pt x="12390" y="21600"/>
                </a:lnTo>
                <a:cubicBezTo>
                  <a:pt x="17456" y="21600"/>
                  <a:pt x="21600" y="17269"/>
                  <a:pt x="21600" y="11976"/>
                </a:cubicBezTo>
                <a:lnTo>
                  <a:pt x="21600" y="10800"/>
                </a:lnTo>
                <a:lnTo>
                  <a:pt x="21600" y="9624"/>
                </a:lnTo>
                <a:cubicBezTo>
                  <a:pt x="21600" y="4331"/>
                  <a:pt x="17456" y="0"/>
                  <a:pt x="12390" y="0"/>
                </a:cubicBezTo>
                <a:close/>
              </a:path>
            </a:pathLst>
          </a:custGeom>
          <a:solidFill>
            <a:srgbClr val="36D4C7"/>
          </a:solidFill>
        </p:spPr>
        <p:txBody>
          <a:bodyPr lIns="38100" tIns="38100" rIns="38100" bIns="38100"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17" name="Shape 217"/>
          <p:cNvSpPr/>
          <p:nvPr>
            <p:ph type="body" sz="quarter" idx="22"/>
          </p:nvPr>
        </p:nvSpPr>
        <p:spPr>
          <a:xfrm>
            <a:off x="2073033" y="2108200"/>
            <a:ext cx="7594601" cy="12827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418" y="0"/>
                </a:moveTo>
                <a:lnTo>
                  <a:pt x="17339" y="0"/>
                </a:lnTo>
                <a:lnTo>
                  <a:pt x="12642" y="0"/>
                </a:lnTo>
                <a:cubicBezTo>
                  <a:pt x="12642" y="0"/>
                  <a:pt x="12170" y="0"/>
                  <a:pt x="11736" y="582"/>
                </a:cubicBezTo>
                <a:cubicBezTo>
                  <a:pt x="7215" y="6629"/>
                  <a:pt x="4609" y="8075"/>
                  <a:pt x="2203" y="8531"/>
                </a:cubicBezTo>
                <a:cubicBezTo>
                  <a:pt x="1740" y="8619"/>
                  <a:pt x="348" y="8531"/>
                  <a:pt x="348" y="8531"/>
                </a:cubicBezTo>
                <a:cubicBezTo>
                  <a:pt x="157" y="8531"/>
                  <a:pt x="0" y="9460"/>
                  <a:pt x="0" y="10594"/>
                </a:cubicBezTo>
                <a:lnTo>
                  <a:pt x="0" y="10800"/>
                </a:lnTo>
                <a:lnTo>
                  <a:pt x="0" y="11006"/>
                </a:lnTo>
                <a:cubicBezTo>
                  <a:pt x="0" y="12140"/>
                  <a:pt x="157" y="13069"/>
                  <a:pt x="348" y="13069"/>
                </a:cubicBezTo>
                <a:cubicBezTo>
                  <a:pt x="348" y="13069"/>
                  <a:pt x="1740" y="12981"/>
                  <a:pt x="2203" y="13069"/>
                </a:cubicBezTo>
                <a:cubicBezTo>
                  <a:pt x="4609" y="13525"/>
                  <a:pt x="7215" y="14971"/>
                  <a:pt x="11736" y="21018"/>
                </a:cubicBezTo>
                <a:cubicBezTo>
                  <a:pt x="12170" y="21600"/>
                  <a:pt x="12642" y="21600"/>
                  <a:pt x="12642" y="21600"/>
                </a:cubicBezTo>
                <a:lnTo>
                  <a:pt x="17339" y="21600"/>
                </a:lnTo>
                <a:lnTo>
                  <a:pt x="21418" y="21600"/>
                </a:lnTo>
                <a:cubicBezTo>
                  <a:pt x="21535" y="18289"/>
                  <a:pt x="21600" y="14638"/>
                  <a:pt x="21600" y="10800"/>
                </a:cubicBezTo>
                <a:cubicBezTo>
                  <a:pt x="21600" y="6962"/>
                  <a:pt x="21535" y="3311"/>
                  <a:pt x="21418" y="0"/>
                </a:cubicBezTo>
                <a:close/>
              </a:path>
            </a:pathLst>
          </a:custGeom>
          <a:solidFill>
            <a:srgbClr val="E4E6E8"/>
          </a:solidFill>
        </p:spPr>
        <p:txBody>
          <a:bodyPr lIns="38100" tIns="38100" rIns="38100" bIns="38100" anchor="ct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218" name="Shape 218"/>
          <p:cNvSpPr/>
          <p:nvPr>
            <p:ph type="body" sz="quarter" idx="23"/>
          </p:nvPr>
        </p:nvSpPr>
        <p:spPr>
          <a:xfrm>
            <a:off x="2073033" y="2614838"/>
            <a:ext cx="419101" cy="26942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818"/>
                </a:moveTo>
                <a:lnTo>
                  <a:pt x="0" y="11782"/>
                </a:lnTo>
                <a:cubicBezTo>
                  <a:pt x="0" y="17182"/>
                  <a:pt x="2840" y="21600"/>
                  <a:pt x="6312" y="21600"/>
                </a:cubicBezTo>
                <a:lnTo>
                  <a:pt x="21527" y="21600"/>
                </a:lnTo>
                <a:cubicBezTo>
                  <a:pt x="21573" y="18026"/>
                  <a:pt x="21600" y="14427"/>
                  <a:pt x="21600" y="10800"/>
                </a:cubicBezTo>
                <a:cubicBezTo>
                  <a:pt x="21600" y="7173"/>
                  <a:pt x="21573" y="3575"/>
                  <a:pt x="21526" y="0"/>
                </a:cubicBezTo>
                <a:lnTo>
                  <a:pt x="6312" y="0"/>
                </a:lnTo>
                <a:cubicBezTo>
                  <a:pt x="2840" y="0"/>
                  <a:pt x="0" y="4418"/>
                  <a:pt x="0" y="9818"/>
                </a:cubicBezTo>
                <a:close/>
              </a:path>
            </a:pathLst>
          </a:custGeom>
          <a:solidFill>
            <a:srgbClr val="A7AAA9"/>
          </a:solidFill>
        </p:spPr>
        <p:txBody>
          <a:bodyPr lIns="38100" tIns="38100" rIns="38100" bIns="38100"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19" name="Shape 219"/>
          <p:cNvSpPr/>
          <p:nvPr>
            <p:ph type="body" sz="quarter" idx="24"/>
          </p:nvPr>
        </p:nvSpPr>
        <p:spPr>
          <a:xfrm>
            <a:off x="8526369" y="2368550"/>
            <a:ext cx="762001" cy="762001"/>
          </a:xfrm>
          <a:prstGeom prst="ellipse">
            <a:avLst/>
          </a:prstGeom>
          <a:solidFill>
            <a:srgbClr val="F2F4F6"/>
          </a:solidFill>
        </p:spPr>
        <p:txBody>
          <a:bodyPr anchor="ct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220" name="Shape 220"/>
          <p:cNvSpPr/>
          <p:nvPr>
            <p:ph type="body" sz="quarter" idx="25"/>
          </p:nvPr>
        </p:nvSpPr>
        <p:spPr>
          <a:xfrm>
            <a:off x="8653369" y="2495550"/>
            <a:ext cx="508001" cy="508000"/>
          </a:xfrm>
          <a:prstGeom prst="ellipse">
            <a:avLst/>
          </a:prstGeom>
          <a:solidFill>
            <a:srgbClr val="EC658E"/>
          </a:solidFill>
        </p:spPr>
        <p:txBody>
          <a:bodyPr anchor="ct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221" name="Shape 221"/>
          <p:cNvSpPr/>
          <p:nvPr>
            <p:ph type="body" sz="quarter" idx="26"/>
          </p:nvPr>
        </p:nvSpPr>
        <p:spPr>
          <a:xfrm>
            <a:off x="6355378" y="2430037"/>
            <a:ext cx="1836179" cy="639026"/>
          </a:xfrm>
          <a:prstGeom prst="roundRect">
            <a:avLst>
              <a:gd name="adj" fmla="val 20751"/>
            </a:avLst>
          </a:prstGeom>
          <a:solidFill>
            <a:srgbClr val="A2C3C4"/>
          </a:solidFill>
          <a:ln w="63500">
            <a:solidFill>
              <a:srgbClr val="F2F4F6"/>
            </a:solidFill>
          </a:ln>
        </p:spPr>
        <p:txBody>
          <a:bodyPr anchor="ctr"/>
          <a:lstStyle/>
          <a:p>
            <a:pPr algn="ctr">
              <a:defRPr spc="0" sz="3000">
                <a:solidFill>
                  <a:srgbClr val="53585F"/>
                </a:solidFill>
                <a:latin typeface="Synchro LET"/>
                <a:ea typeface="Synchro LET"/>
                <a:cs typeface="Synchro LET"/>
                <a:sym typeface="Synchro LET"/>
              </a:defRPr>
            </a:pPr>
            <a:r>
              <a:rPr cap="all"/>
              <a:t>37.6 </a:t>
            </a:r>
            <a:r>
              <a:rPr baseline="31999" cap="all"/>
              <a:t>o</a:t>
            </a:r>
            <a:r>
              <a:rPr cap="all"/>
              <a:t>F</a:t>
            </a:r>
          </a:p>
        </p:txBody>
      </p:sp>
      <p:sp>
        <p:nvSpPr>
          <p:cNvPr id="222" name="Shape 222"/>
          <p:cNvSpPr/>
          <p:nvPr>
            <p:ph type="body" sz="quarter" idx="1"/>
          </p:nvPr>
        </p:nvSpPr>
        <p:spPr>
          <a:xfrm>
            <a:off x="1041399" y="6916025"/>
            <a:ext cx="10922001" cy="158116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1040582" y="503841"/>
            <a:ext cx="10923637" cy="508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r>
              <a:t>Title Text</a:t>
            </a:r>
          </a:p>
        </p:txBody>
      </p:sp>
      <p:sp>
        <p:nvSpPr>
          <p:cNvPr id="3" name="Shape 3"/>
          <p:cNvSpPr/>
          <p:nvPr>
            <p:ph type="sldNum" sz="quarter" idx="2"/>
          </p:nvPr>
        </p:nvSpPr>
        <p:spPr>
          <a:xfrm>
            <a:off x="229592" y="611791"/>
            <a:ext cx="307341" cy="342901"/>
          </a:xfrm>
          <a:prstGeom prst="rect">
            <a:avLst/>
          </a:prstGeom>
          <a:ln w="12700">
            <a:miter lim="400000"/>
          </a:ln>
        </p:spPr>
        <p:txBody>
          <a:bodyPr wrap="none" lIns="0" tIns="0" rIns="0" bIns="0" anchor="ctr">
            <a:spAutoFit/>
          </a:bodyPr>
          <a:lstStyle>
            <a:lvl1pPr>
              <a:lnSpc>
                <a:spcPct val="110000"/>
              </a:lnSpc>
              <a:defRPr spc="0" sz="2000">
                <a:solidFill>
                  <a:srgbClr val="FFFFFF"/>
                </a:solidFill>
                <a:latin typeface="Avenir Next"/>
                <a:ea typeface="Avenir Next"/>
                <a:cs typeface="Avenir Next"/>
                <a:sym typeface="Avenir Next"/>
              </a:defRPr>
            </a:lvl1pPr>
          </a:lstStyle>
          <a:p>
            <a:pPr/>
            <a:fld id="{86CB4B4D-7CA3-9044-876B-883B54F8677D}" type="slidenum"/>
          </a:p>
        </p:txBody>
      </p:sp>
      <p:sp>
        <p:nvSpPr>
          <p:cNvPr id="4" name="Shape 4"/>
          <p:cNvSpPr/>
          <p:nvPr>
            <p:ph type="body" idx="1"/>
          </p:nvPr>
        </p:nvSpPr>
        <p:spPr>
          <a:xfrm>
            <a:off x="1040582" y="1920143"/>
            <a:ext cx="10922001" cy="6535614"/>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r>
              <a:t>Body Level One</a:t>
            </a:r>
          </a:p>
          <a:p>
            <a:pPr lvl="1"/>
            <a:r>
              <a:t>Body Level Two</a:t>
            </a:r>
          </a:p>
          <a:p>
            <a:pPr lvl="2"/>
            <a:r>
              <a:t>Body Level Three</a:t>
            </a:r>
          </a:p>
          <a:p>
            <a:pPr lvl="3"/>
            <a:r>
              <a:t>Body Level Four</a:t>
            </a:r>
          </a:p>
          <a:p>
            <a:pPr lvl="4"/>
            <a:r>
              <a:t>Body Level Five</a:t>
            </a:r>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transition xmlns:p14="http://schemas.microsoft.com/office/powerpoint/2010/main" spd="med" advClick="1"/>
  <p:txStyles>
    <p:titleStyle>
      <a:lvl1pPr marL="0" marR="0" indent="0" algn="l" defTabSz="584200" rtl="0" latinLnBrk="0">
        <a:lnSpc>
          <a:spcPct val="110000"/>
        </a:lnSpc>
        <a:spcBef>
          <a:spcPts val="3000"/>
        </a:spcBef>
        <a:spcAft>
          <a:spcPts val="0"/>
        </a:spcAft>
        <a:buClrTx/>
        <a:buSzTx/>
        <a:buFontTx/>
        <a:buNone/>
        <a:tabLst/>
        <a:defRPr b="0" baseline="0" cap="all" i="0" spc="0" strike="noStrike" sz="3000" u="none">
          <a:ln>
            <a:noFill/>
          </a:ln>
          <a:solidFill>
            <a:srgbClr val="A6AAA9"/>
          </a:solidFill>
          <a:uFillTx/>
          <a:latin typeface="+mn-lt"/>
          <a:ea typeface="+mn-ea"/>
          <a:cs typeface="+mn-cs"/>
          <a:sym typeface="Avenir Book"/>
        </a:defRPr>
      </a:lvl1pPr>
      <a:lvl2pPr marL="0" marR="0" indent="228600" algn="l" defTabSz="584200" rtl="0" latinLnBrk="0">
        <a:lnSpc>
          <a:spcPct val="110000"/>
        </a:lnSpc>
        <a:spcBef>
          <a:spcPts val="3000"/>
        </a:spcBef>
        <a:spcAft>
          <a:spcPts val="0"/>
        </a:spcAft>
        <a:buClrTx/>
        <a:buSzTx/>
        <a:buFontTx/>
        <a:buNone/>
        <a:tabLst/>
        <a:defRPr b="0" baseline="0" cap="all" i="0" spc="0" strike="noStrike" sz="3000" u="none">
          <a:ln>
            <a:noFill/>
          </a:ln>
          <a:solidFill>
            <a:srgbClr val="A6AAA9"/>
          </a:solidFill>
          <a:uFillTx/>
          <a:latin typeface="+mn-lt"/>
          <a:ea typeface="+mn-ea"/>
          <a:cs typeface="+mn-cs"/>
          <a:sym typeface="Avenir Book"/>
        </a:defRPr>
      </a:lvl2pPr>
      <a:lvl3pPr marL="0" marR="0" indent="457200" algn="l" defTabSz="584200" rtl="0" latinLnBrk="0">
        <a:lnSpc>
          <a:spcPct val="110000"/>
        </a:lnSpc>
        <a:spcBef>
          <a:spcPts val="3000"/>
        </a:spcBef>
        <a:spcAft>
          <a:spcPts val="0"/>
        </a:spcAft>
        <a:buClrTx/>
        <a:buSzTx/>
        <a:buFontTx/>
        <a:buNone/>
        <a:tabLst/>
        <a:defRPr b="0" baseline="0" cap="all" i="0" spc="0" strike="noStrike" sz="3000" u="none">
          <a:ln>
            <a:noFill/>
          </a:ln>
          <a:solidFill>
            <a:srgbClr val="A6AAA9"/>
          </a:solidFill>
          <a:uFillTx/>
          <a:latin typeface="+mn-lt"/>
          <a:ea typeface="+mn-ea"/>
          <a:cs typeface="+mn-cs"/>
          <a:sym typeface="Avenir Book"/>
        </a:defRPr>
      </a:lvl3pPr>
      <a:lvl4pPr marL="0" marR="0" indent="685800" algn="l" defTabSz="584200" rtl="0" latinLnBrk="0">
        <a:lnSpc>
          <a:spcPct val="110000"/>
        </a:lnSpc>
        <a:spcBef>
          <a:spcPts val="3000"/>
        </a:spcBef>
        <a:spcAft>
          <a:spcPts val="0"/>
        </a:spcAft>
        <a:buClrTx/>
        <a:buSzTx/>
        <a:buFontTx/>
        <a:buNone/>
        <a:tabLst/>
        <a:defRPr b="0" baseline="0" cap="all" i="0" spc="0" strike="noStrike" sz="3000" u="none">
          <a:ln>
            <a:noFill/>
          </a:ln>
          <a:solidFill>
            <a:srgbClr val="A6AAA9"/>
          </a:solidFill>
          <a:uFillTx/>
          <a:latin typeface="+mn-lt"/>
          <a:ea typeface="+mn-ea"/>
          <a:cs typeface="+mn-cs"/>
          <a:sym typeface="Avenir Book"/>
        </a:defRPr>
      </a:lvl4pPr>
      <a:lvl5pPr marL="0" marR="0" indent="914400" algn="l" defTabSz="584200" rtl="0" latinLnBrk="0">
        <a:lnSpc>
          <a:spcPct val="110000"/>
        </a:lnSpc>
        <a:spcBef>
          <a:spcPts val="3000"/>
        </a:spcBef>
        <a:spcAft>
          <a:spcPts val="0"/>
        </a:spcAft>
        <a:buClrTx/>
        <a:buSzTx/>
        <a:buFontTx/>
        <a:buNone/>
        <a:tabLst/>
        <a:defRPr b="0" baseline="0" cap="all" i="0" spc="0" strike="noStrike" sz="3000" u="none">
          <a:ln>
            <a:noFill/>
          </a:ln>
          <a:solidFill>
            <a:srgbClr val="A6AAA9"/>
          </a:solidFill>
          <a:uFillTx/>
          <a:latin typeface="+mn-lt"/>
          <a:ea typeface="+mn-ea"/>
          <a:cs typeface="+mn-cs"/>
          <a:sym typeface="Avenir Book"/>
        </a:defRPr>
      </a:lvl5pPr>
      <a:lvl6pPr marL="0" marR="0" indent="1143000" algn="l" defTabSz="584200" rtl="0" latinLnBrk="0">
        <a:lnSpc>
          <a:spcPct val="110000"/>
        </a:lnSpc>
        <a:spcBef>
          <a:spcPts val="3000"/>
        </a:spcBef>
        <a:spcAft>
          <a:spcPts val="0"/>
        </a:spcAft>
        <a:buClrTx/>
        <a:buSzTx/>
        <a:buFontTx/>
        <a:buNone/>
        <a:tabLst/>
        <a:defRPr b="0" baseline="0" cap="all" i="0" spc="0" strike="noStrike" sz="3000" u="none">
          <a:ln>
            <a:noFill/>
          </a:ln>
          <a:solidFill>
            <a:srgbClr val="A6AAA9"/>
          </a:solidFill>
          <a:uFillTx/>
          <a:latin typeface="+mn-lt"/>
          <a:ea typeface="+mn-ea"/>
          <a:cs typeface="+mn-cs"/>
          <a:sym typeface="Avenir Book"/>
        </a:defRPr>
      </a:lvl6pPr>
      <a:lvl7pPr marL="0" marR="0" indent="1371600" algn="l" defTabSz="584200" rtl="0" latinLnBrk="0">
        <a:lnSpc>
          <a:spcPct val="110000"/>
        </a:lnSpc>
        <a:spcBef>
          <a:spcPts val="3000"/>
        </a:spcBef>
        <a:spcAft>
          <a:spcPts val="0"/>
        </a:spcAft>
        <a:buClrTx/>
        <a:buSzTx/>
        <a:buFontTx/>
        <a:buNone/>
        <a:tabLst/>
        <a:defRPr b="0" baseline="0" cap="all" i="0" spc="0" strike="noStrike" sz="3000" u="none">
          <a:ln>
            <a:noFill/>
          </a:ln>
          <a:solidFill>
            <a:srgbClr val="A6AAA9"/>
          </a:solidFill>
          <a:uFillTx/>
          <a:latin typeface="+mn-lt"/>
          <a:ea typeface="+mn-ea"/>
          <a:cs typeface="+mn-cs"/>
          <a:sym typeface="Avenir Book"/>
        </a:defRPr>
      </a:lvl7pPr>
      <a:lvl8pPr marL="0" marR="0" indent="1600200" algn="l" defTabSz="584200" rtl="0" latinLnBrk="0">
        <a:lnSpc>
          <a:spcPct val="110000"/>
        </a:lnSpc>
        <a:spcBef>
          <a:spcPts val="3000"/>
        </a:spcBef>
        <a:spcAft>
          <a:spcPts val="0"/>
        </a:spcAft>
        <a:buClrTx/>
        <a:buSzTx/>
        <a:buFontTx/>
        <a:buNone/>
        <a:tabLst/>
        <a:defRPr b="0" baseline="0" cap="all" i="0" spc="0" strike="noStrike" sz="3000" u="none">
          <a:ln>
            <a:noFill/>
          </a:ln>
          <a:solidFill>
            <a:srgbClr val="A6AAA9"/>
          </a:solidFill>
          <a:uFillTx/>
          <a:latin typeface="+mn-lt"/>
          <a:ea typeface="+mn-ea"/>
          <a:cs typeface="+mn-cs"/>
          <a:sym typeface="Avenir Book"/>
        </a:defRPr>
      </a:lvl8pPr>
      <a:lvl9pPr marL="0" marR="0" indent="1828800" algn="l" defTabSz="584200" rtl="0" latinLnBrk="0">
        <a:lnSpc>
          <a:spcPct val="110000"/>
        </a:lnSpc>
        <a:spcBef>
          <a:spcPts val="3000"/>
        </a:spcBef>
        <a:spcAft>
          <a:spcPts val="0"/>
        </a:spcAft>
        <a:buClrTx/>
        <a:buSzTx/>
        <a:buFontTx/>
        <a:buNone/>
        <a:tabLst/>
        <a:defRPr b="0" baseline="0" cap="all" i="0" spc="0" strike="noStrike" sz="3000" u="none">
          <a:ln>
            <a:noFill/>
          </a:ln>
          <a:solidFill>
            <a:srgbClr val="A6AAA9"/>
          </a:solidFill>
          <a:uFillTx/>
          <a:latin typeface="+mn-lt"/>
          <a:ea typeface="+mn-ea"/>
          <a:cs typeface="+mn-cs"/>
          <a:sym typeface="Avenir Book"/>
        </a:defRPr>
      </a:lvl9pPr>
    </p:titleStyle>
    <p:bodyStyle>
      <a:lvl1pPr marL="0" marR="0" indent="0" algn="l" defTabSz="584200" rtl="0" latinLnBrk="0">
        <a:lnSpc>
          <a:spcPct val="100000"/>
        </a:lnSpc>
        <a:spcBef>
          <a:spcPts val="3000"/>
        </a:spcBef>
        <a:spcAft>
          <a:spcPts val="0"/>
        </a:spcAft>
        <a:buClrTx/>
        <a:buSzTx/>
        <a:buFontTx/>
        <a:buNone/>
        <a:tabLst/>
        <a:defRPr b="0" baseline="0" cap="none" i="0" spc="0" strike="noStrike" sz="1800" u="none">
          <a:ln>
            <a:noFill/>
          </a:ln>
          <a:solidFill>
            <a:srgbClr val="A6AAA9"/>
          </a:solidFill>
          <a:uFillTx/>
          <a:latin typeface="+mn-lt"/>
          <a:ea typeface="+mn-ea"/>
          <a:cs typeface="+mn-cs"/>
          <a:sym typeface="Avenir Book"/>
        </a:defRPr>
      </a:lvl1pPr>
      <a:lvl2pPr marL="0" marR="0" indent="228600" algn="l" defTabSz="584200" rtl="0" latinLnBrk="0">
        <a:lnSpc>
          <a:spcPct val="100000"/>
        </a:lnSpc>
        <a:spcBef>
          <a:spcPts val="3000"/>
        </a:spcBef>
        <a:spcAft>
          <a:spcPts val="0"/>
        </a:spcAft>
        <a:buClrTx/>
        <a:buSzTx/>
        <a:buFontTx/>
        <a:buNone/>
        <a:tabLst/>
        <a:defRPr b="0" baseline="0" cap="none" i="0" spc="0" strike="noStrike" sz="1800" u="none">
          <a:ln>
            <a:noFill/>
          </a:ln>
          <a:solidFill>
            <a:srgbClr val="A6AAA9"/>
          </a:solidFill>
          <a:uFillTx/>
          <a:latin typeface="+mn-lt"/>
          <a:ea typeface="+mn-ea"/>
          <a:cs typeface="+mn-cs"/>
          <a:sym typeface="Avenir Book"/>
        </a:defRPr>
      </a:lvl2pPr>
      <a:lvl3pPr marL="0" marR="0" indent="457200" algn="l" defTabSz="584200" rtl="0" latinLnBrk="0">
        <a:lnSpc>
          <a:spcPct val="100000"/>
        </a:lnSpc>
        <a:spcBef>
          <a:spcPts val="3000"/>
        </a:spcBef>
        <a:spcAft>
          <a:spcPts val="0"/>
        </a:spcAft>
        <a:buClrTx/>
        <a:buSzTx/>
        <a:buFontTx/>
        <a:buNone/>
        <a:tabLst/>
        <a:defRPr b="0" baseline="0" cap="none" i="0" spc="0" strike="noStrike" sz="1800" u="none">
          <a:ln>
            <a:noFill/>
          </a:ln>
          <a:solidFill>
            <a:srgbClr val="A6AAA9"/>
          </a:solidFill>
          <a:uFillTx/>
          <a:latin typeface="+mn-lt"/>
          <a:ea typeface="+mn-ea"/>
          <a:cs typeface="+mn-cs"/>
          <a:sym typeface="Avenir Book"/>
        </a:defRPr>
      </a:lvl3pPr>
      <a:lvl4pPr marL="0" marR="0" indent="685800" algn="l" defTabSz="584200" rtl="0" latinLnBrk="0">
        <a:lnSpc>
          <a:spcPct val="100000"/>
        </a:lnSpc>
        <a:spcBef>
          <a:spcPts val="3000"/>
        </a:spcBef>
        <a:spcAft>
          <a:spcPts val="0"/>
        </a:spcAft>
        <a:buClrTx/>
        <a:buSzTx/>
        <a:buFontTx/>
        <a:buNone/>
        <a:tabLst/>
        <a:defRPr b="0" baseline="0" cap="none" i="0" spc="0" strike="noStrike" sz="1800" u="none">
          <a:ln>
            <a:noFill/>
          </a:ln>
          <a:solidFill>
            <a:srgbClr val="A6AAA9"/>
          </a:solidFill>
          <a:uFillTx/>
          <a:latin typeface="+mn-lt"/>
          <a:ea typeface="+mn-ea"/>
          <a:cs typeface="+mn-cs"/>
          <a:sym typeface="Avenir Book"/>
        </a:defRPr>
      </a:lvl4pPr>
      <a:lvl5pPr marL="0" marR="0" indent="914400" algn="l" defTabSz="584200" rtl="0" latinLnBrk="0">
        <a:lnSpc>
          <a:spcPct val="100000"/>
        </a:lnSpc>
        <a:spcBef>
          <a:spcPts val="3000"/>
        </a:spcBef>
        <a:spcAft>
          <a:spcPts val="0"/>
        </a:spcAft>
        <a:buClrTx/>
        <a:buSzTx/>
        <a:buFontTx/>
        <a:buNone/>
        <a:tabLst/>
        <a:defRPr b="0" baseline="0" cap="none" i="0" spc="0" strike="noStrike" sz="1800" u="none">
          <a:ln>
            <a:noFill/>
          </a:ln>
          <a:solidFill>
            <a:srgbClr val="A6AAA9"/>
          </a:solidFill>
          <a:uFillTx/>
          <a:latin typeface="+mn-lt"/>
          <a:ea typeface="+mn-ea"/>
          <a:cs typeface="+mn-cs"/>
          <a:sym typeface="Avenir Book"/>
        </a:defRPr>
      </a:lvl5pPr>
      <a:lvl6pPr marL="0" marR="0" indent="1143000" algn="l" defTabSz="584200" rtl="0" latinLnBrk="0">
        <a:lnSpc>
          <a:spcPct val="100000"/>
        </a:lnSpc>
        <a:spcBef>
          <a:spcPts val="3000"/>
        </a:spcBef>
        <a:spcAft>
          <a:spcPts val="0"/>
        </a:spcAft>
        <a:buClrTx/>
        <a:buSzTx/>
        <a:buFontTx/>
        <a:buNone/>
        <a:tabLst/>
        <a:defRPr b="0" baseline="0" cap="none" i="0" spc="0" strike="noStrike" sz="1800" u="none">
          <a:ln>
            <a:noFill/>
          </a:ln>
          <a:solidFill>
            <a:srgbClr val="A6AAA9"/>
          </a:solidFill>
          <a:uFillTx/>
          <a:latin typeface="+mn-lt"/>
          <a:ea typeface="+mn-ea"/>
          <a:cs typeface="+mn-cs"/>
          <a:sym typeface="Avenir Book"/>
        </a:defRPr>
      </a:lvl6pPr>
      <a:lvl7pPr marL="0" marR="0" indent="1371600" algn="l" defTabSz="584200" rtl="0" latinLnBrk="0">
        <a:lnSpc>
          <a:spcPct val="100000"/>
        </a:lnSpc>
        <a:spcBef>
          <a:spcPts val="3000"/>
        </a:spcBef>
        <a:spcAft>
          <a:spcPts val="0"/>
        </a:spcAft>
        <a:buClrTx/>
        <a:buSzTx/>
        <a:buFontTx/>
        <a:buNone/>
        <a:tabLst/>
        <a:defRPr b="0" baseline="0" cap="none" i="0" spc="0" strike="noStrike" sz="1800" u="none">
          <a:ln>
            <a:noFill/>
          </a:ln>
          <a:solidFill>
            <a:srgbClr val="A6AAA9"/>
          </a:solidFill>
          <a:uFillTx/>
          <a:latin typeface="+mn-lt"/>
          <a:ea typeface="+mn-ea"/>
          <a:cs typeface="+mn-cs"/>
          <a:sym typeface="Avenir Book"/>
        </a:defRPr>
      </a:lvl7pPr>
      <a:lvl8pPr marL="0" marR="0" indent="1600200" algn="l" defTabSz="584200" rtl="0" latinLnBrk="0">
        <a:lnSpc>
          <a:spcPct val="100000"/>
        </a:lnSpc>
        <a:spcBef>
          <a:spcPts val="3000"/>
        </a:spcBef>
        <a:spcAft>
          <a:spcPts val="0"/>
        </a:spcAft>
        <a:buClrTx/>
        <a:buSzTx/>
        <a:buFontTx/>
        <a:buNone/>
        <a:tabLst/>
        <a:defRPr b="0" baseline="0" cap="none" i="0" spc="0" strike="noStrike" sz="1800" u="none">
          <a:ln>
            <a:noFill/>
          </a:ln>
          <a:solidFill>
            <a:srgbClr val="A6AAA9"/>
          </a:solidFill>
          <a:uFillTx/>
          <a:latin typeface="+mn-lt"/>
          <a:ea typeface="+mn-ea"/>
          <a:cs typeface="+mn-cs"/>
          <a:sym typeface="Avenir Book"/>
        </a:defRPr>
      </a:lvl8pPr>
      <a:lvl9pPr marL="0" marR="0" indent="1828800" algn="l" defTabSz="584200" rtl="0" latinLnBrk="0">
        <a:lnSpc>
          <a:spcPct val="100000"/>
        </a:lnSpc>
        <a:spcBef>
          <a:spcPts val="3000"/>
        </a:spcBef>
        <a:spcAft>
          <a:spcPts val="0"/>
        </a:spcAft>
        <a:buClrTx/>
        <a:buSzTx/>
        <a:buFontTx/>
        <a:buNone/>
        <a:tabLst/>
        <a:defRPr b="0" baseline="0" cap="none" i="0" spc="0" strike="noStrike" sz="1800" u="none">
          <a:ln>
            <a:noFill/>
          </a:ln>
          <a:solidFill>
            <a:srgbClr val="A6AAA9"/>
          </a:solidFill>
          <a:uFillTx/>
          <a:latin typeface="+mn-lt"/>
          <a:ea typeface="+mn-ea"/>
          <a:cs typeface="+mn-cs"/>
          <a:sym typeface="Avenir Book"/>
        </a:defRPr>
      </a:lvl9pPr>
    </p:bodyStyle>
    <p:otherStyle>
      <a:lvl1pPr marL="0" marR="0" indent="0" algn="ctr" defTabSz="584200" rtl="0" latinLnBrk="0">
        <a:lnSpc>
          <a:spcPct val="110000"/>
        </a:lnSpc>
        <a:spcBef>
          <a:spcPts val="3000"/>
        </a:spcBef>
        <a:spcAft>
          <a:spcPts val="0"/>
        </a:spcAft>
        <a:buClrTx/>
        <a:buSzTx/>
        <a:buFontTx/>
        <a:buNone/>
        <a:tabLst/>
        <a:defRPr b="0" baseline="0" cap="none" i="0" spc="0" strike="noStrike" sz="2000" u="none">
          <a:ln>
            <a:noFill/>
          </a:ln>
          <a:solidFill>
            <a:schemeClr val="tx1"/>
          </a:solidFill>
          <a:uFillTx/>
          <a:latin typeface="+mn-lt"/>
          <a:ea typeface="+mn-ea"/>
          <a:cs typeface="+mn-cs"/>
          <a:sym typeface="Avenir Next"/>
        </a:defRPr>
      </a:lvl1pPr>
      <a:lvl2pPr marL="0" marR="0" indent="228600" algn="ctr" defTabSz="584200" rtl="0" latinLnBrk="0">
        <a:lnSpc>
          <a:spcPct val="110000"/>
        </a:lnSpc>
        <a:spcBef>
          <a:spcPts val="3000"/>
        </a:spcBef>
        <a:spcAft>
          <a:spcPts val="0"/>
        </a:spcAft>
        <a:buClrTx/>
        <a:buSzTx/>
        <a:buFontTx/>
        <a:buNone/>
        <a:tabLst/>
        <a:defRPr b="0" baseline="0" cap="none" i="0" spc="0" strike="noStrike" sz="2000" u="none">
          <a:ln>
            <a:noFill/>
          </a:ln>
          <a:solidFill>
            <a:schemeClr val="tx1"/>
          </a:solidFill>
          <a:uFillTx/>
          <a:latin typeface="+mn-lt"/>
          <a:ea typeface="+mn-ea"/>
          <a:cs typeface="+mn-cs"/>
          <a:sym typeface="Avenir Next"/>
        </a:defRPr>
      </a:lvl2pPr>
      <a:lvl3pPr marL="0" marR="0" indent="457200" algn="ctr" defTabSz="584200" rtl="0" latinLnBrk="0">
        <a:lnSpc>
          <a:spcPct val="110000"/>
        </a:lnSpc>
        <a:spcBef>
          <a:spcPts val="3000"/>
        </a:spcBef>
        <a:spcAft>
          <a:spcPts val="0"/>
        </a:spcAft>
        <a:buClrTx/>
        <a:buSzTx/>
        <a:buFontTx/>
        <a:buNone/>
        <a:tabLst/>
        <a:defRPr b="0" baseline="0" cap="none" i="0" spc="0" strike="noStrike" sz="2000" u="none">
          <a:ln>
            <a:noFill/>
          </a:ln>
          <a:solidFill>
            <a:schemeClr val="tx1"/>
          </a:solidFill>
          <a:uFillTx/>
          <a:latin typeface="+mn-lt"/>
          <a:ea typeface="+mn-ea"/>
          <a:cs typeface="+mn-cs"/>
          <a:sym typeface="Avenir Next"/>
        </a:defRPr>
      </a:lvl3pPr>
      <a:lvl4pPr marL="0" marR="0" indent="685800" algn="ctr" defTabSz="584200" rtl="0" latinLnBrk="0">
        <a:lnSpc>
          <a:spcPct val="110000"/>
        </a:lnSpc>
        <a:spcBef>
          <a:spcPts val="3000"/>
        </a:spcBef>
        <a:spcAft>
          <a:spcPts val="0"/>
        </a:spcAft>
        <a:buClrTx/>
        <a:buSzTx/>
        <a:buFontTx/>
        <a:buNone/>
        <a:tabLst/>
        <a:defRPr b="0" baseline="0" cap="none" i="0" spc="0" strike="noStrike" sz="2000" u="none">
          <a:ln>
            <a:noFill/>
          </a:ln>
          <a:solidFill>
            <a:schemeClr val="tx1"/>
          </a:solidFill>
          <a:uFillTx/>
          <a:latin typeface="+mn-lt"/>
          <a:ea typeface="+mn-ea"/>
          <a:cs typeface="+mn-cs"/>
          <a:sym typeface="Avenir Next"/>
        </a:defRPr>
      </a:lvl4pPr>
      <a:lvl5pPr marL="0" marR="0" indent="914400" algn="ctr" defTabSz="584200" rtl="0" latinLnBrk="0">
        <a:lnSpc>
          <a:spcPct val="110000"/>
        </a:lnSpc>
        <a:spcBef>
          <a:spcPts val="3000"/>
        </a:spcBef>
        <a:spcAft>
          <a:spcPts val="0"/>
        </a:spcAft>
        <a:buClrTx/>
        <a:buSzTx/>
        <a:buFontTx/>
        <a:buNone/>
        <a:tabLst/>
        <a:defRPr b="0" baseline="0" cap="none" i="0" spc="0" strike="noStrike" sz="2000" u="none">
          <a:ln>
            <a:noFill/>
          </a:ln>
          <a:solidFill>
            <a:schemeClr val="tx1"/>
          </a:solidFill>
          <a:uFillTx/>
          <a:latin typeface="+mn-lt"/>
          <a:ea typeface="+mn-ea"/>
          <a:cs typeface="+mn-cs"/>
          <a:sym typeface="Avenir Next"/>
        </a:defRPr>
      </a:lvl5pPr>
      <a:lvl6pPr marL="0" marR="0" indent="1143000" algn="ctr" defTabSz="584200" rtl="0" latinLnBrk="0">
        <a:lnSpc>
          <a:spcPct val="110000"/>
        </a:lnSpc>
        <a:spcBef>
          <a:spcPts val="3000"/>
        </a:spcBef>
        <a:spcAft>
          <a:spcPts val="0"/>
        </a:spcAft>
        <a:buClrTx/>
        <a:buSzTx/>
        <a:buFontTx/>
        <a:buNone/>
        <a:tabLst/>
        <a:defRPr b="0" baseline="0" cap="none" i="0" spc="0" strike="noStrike" sz="2000" u="none">
          <a:ln>
            <a:noFill/>
          </a:ln>
          <a:solidFill>
            <a:schemeClr val="tx1"/>
          </a:solidFill>
          <a:uFillTx/>
          <a:latin typeface="+mn-lt"/>
          <a:ea typeface="+mn-ea"/>
          <a:cs typeface="+mn-cs"/>
          <a:sym typeface="Avenir Next"/>
        </a:defRPr>
      </a:lvl6pPr>
      <a:lvl7pPr marL="0" marR="0" indent="1371600" algn="ctr" defTabSz="584200" rtl="0" latinLnBrk="0">
        <a:lnSpc>
          <a:spcPct val="110000"/>
        </a:lnSpc>
        <a:spcBef>
          <a:spcPts val="3000"/>
        </a:spcBef>
        <a:spcAft>
          <a:spcPts val="0"/>
        </a:spcAft>
        <a:buClrTx/>
        <a:buSzTx/>
        <a:buFontTx/>
        <a:buNone/>
        <a:tabLst/>
        <a:defRPr b="0" baseline="0" cap="none" i="0" spc="0" strike="noStrike" sz="2000" u="none">
          <a:ln>
            <a:noFill/>
          </a:ln>
          <a:solidFill>
            <a:schemeClr val="tx1"/>
          </a:solidFill>
          <a:uFillTx/>
          <a:latin typeface="+mn-lt"/>
          <a:ea typeface="+mn-ea"/>
          <a:cs typeface="+mn-cs"/>
          <a:sym typeface="Avenir Next"/>
        </a:defRPr>
      </a:lvl7pPr>
      <a:lvl8pPr marL="0" marR="0" indent="1600200" algn="ctr" defTabSz="584200" rtl="0" latinLnBrk="0">
        <a:lnSpc>
          <a:spcPct val="110000"/>
        </a:lnSpc>
        <a:spcBef>
          <a:spcPts val="3000"/>
        </a:spcBef>
        <a:spcAft>
          <a:spcPts val="0"/>
        </a:spcAft>
        <a:buClrTx/>
        <a:buSzTx/>
        <a:buFontTx/>
        <a:buNone/>
        <a:tabLst/>
        <a:defRPr b="0" baseline="0" cap="none" i="0" spc="0" strike="noStrike" sz="2000" u="none">
          <a:ln>
            <a:noFill/>
          </a:ln>
          <a:solidFill>
            <a:schemeClr val="tx1"/>
          </a:solidFill>
          <a:uFillTx/>
          <a:latin typeface="+mn-lt"/>
          <a:ea typeface="+mn-ea"/>
          <a:cs typeface="+mn-cs"/>
          <a:sym typeface="Avenir Next"/>
        </a:defRPr>
      </a:lvl8pPr>
      <a:lvl9pPr marL="0" marR="0" indent="1828800" algn="ctr" defTabSz="584200" rtl="0" latinLnBrk="0">
        <a:lnSpc>
          <a:spcPct val="110000"/>
        </a:lnSpc>
        <a:spcBef>
          <a:spcPts val="3000"/>
        </a:spcBef>
        <a:spcAft>
          <a:spcPts val="0"/>
        </a:spcAft>
        <a:buClrTx/>
        <a:buSzTx/>
        <a:buFontTx/>
        <a:buNone/>
        <a:tabLst/>
        <a:defRPr b="0" baseline="0" cap="none" i="0" spc="0" strike="noStrike" sz="2000" u="none">
          <a:ln>
            <a:noFill/>
          </a:ln>
          <a:solidFill>
            <a:schemeClr val="tx1"/>
          </a:solidFill>
          <a:uFillTx/>
          <a:latin typeface="+mn-lt"/>
          <a:ea typeface="+mn-ea"/>
          <a:cs typeface="+mn-cs"/>
          <a:sym typeface="Avenir Nex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jpeg"/><Relationship Id="rId5" Type="http://schemas.openxmlformats.org/officeDocument/2006/relationships/image" Target="../media/image2.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71" name="banner_03.png"/>
          <p:cNvPicPr>
            <a:picLocks noChangeAspect="1"/>
          </p:cNvPicPr>
          <p:nvPr>
            <p:ph type="pic" idx="13"/>
          </p:nvPr>
        </p:nvPicPr>
        <p:blipFill>
          <a:blip r:embed="rId2">
            <a:extLst/>
          </a:blip>
          <a:srcRect l="0" t="12272" r="0" b="12272"/>
          <a:stretch>
            <a:fillRect/>
          </a:stretch>
        </p:blipFill>
        <p:spPr>
          <a:prstGeom prst="rect">
            <a:avLst/>
          </a:prstGeom>
        </p:spPr>
      </p:pic>
      <p:sp>
        <p:nvSpPr>
          <p:cNvPr id="572" name="Shape 572"/>
          <p:cNvSpPr/>
          <p:nvPr>
            <p:ph type="ctrTitle"/>
          </p:nvPr>
        </p:nvSpPr>
        <p:spPr>
          <a:prstGeom prst="rect">
            <a:avLst/>
          </a:prstGeom>
        </p:spPr>
        <p:txBody>
          <a:bodyPr/>
          <a:lstStyle/>
          <a:p>
            <a:pPr/>
            <a:r>
              <a:t>company growth </a:t>
            </a:r>
          </a:p>
        </p:txBody>
      </p:sp>
      <p:sp>
        <p:nvSpPr>
          <p:cNvPr id="573" name="Shape 573"/>
          <p:cNvSpPr/>
          <p:nvPr>
            <p:ph type="body" idx="14"/>
          </p:nvPr>
        </p:nvSpPr>
        <p:spPr>
          <a:prstGeom prst="rect">
            <a:avLst/>
          </a:pr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574" name="Shape 574"/>
          <p:cNvSpPr/>
          <p:nvPr>
            <p:ph type="sldNum" sz="quarter" idx="2"/>
          </p:nvPr>
        </p:nvSpPr>
        <p:spPr>
          <a:xfrm>
            <a:off x="303252" y="1547801"/>
            <a:ext cx="160021" cy="3429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75" name="dirap4ArT.png"/>
          <p:cNvPicPr>
            <a:picLocks noChangeAspect="1"/>
          </p:cNvPicPr>
          <p:nvPr/>
        </p:nvPicPr>
        <p:blipFill>
          <a:blip r:embed="rId3">
            <a:extLst/>
          </a:blip>
          <a:stretch>
            <a:fillRect/>
          </a:stretch>
        </p:blipFill>
        <p:spPr>
          <a:xfrm>
            <a:off x="7759126" y="640186"/>
            <a:ext cx="4017301" cy="2259732"/>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7" name="Shape 577"/>
          <p:cNvSpPr/>
          <p:nvPr>
            <p:ph type="body" idx="13"/>
          </p:nvPr>
        </p:nvSpPr>
        <p:spPr>
          <a:prstGeom prst="rect">
            <a:avLst/>
          </a:pr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578" name="Shape 578"/>
          <p:cNvSpPr/>
          <p:nvPr>
            <p:ph type="title"/>
          </p:nvPr>
        </p:nvSpPr>
        <p:spPr>
          <a:prstGeom prst="rect">
            <a:avLst/>
          </a:prstGeom>
        </p:spPr>
        <p:txBody>
          <a:bodyPr/>
          <a:lstStyle/>
          <a:p>
            <a:pPr/>
            <a:r>
              <a:t>meet </a:t>
            </a:r>
            <a:r>
              <a:rPr>
                <a:solidFill>
                  <a:srgbClr val="35D3C7"/>
                </a:solidFill>
              </a:rPr>
              <a:t>our team</a:t>
            </a:r>
          </a:p>
        </p:txBody>
      </p:sp>
      <p:sp>
        <p:nvSpPr>
          <p:cNvPr id="579" name="Shape 579"/>
          <p:cNvSpPr/>
          <p:nvPr>
            <p:ph type="sldNum" sz="quarter" idx="2"/>
          </p:nvPr>
        </p:nvSpPr>
        <p:spPr>
          <a:xfrm>
            <a:off x="303252" y="611791"/>
            <a:ext cx="160021" cy="3429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80" name="doctor.png"/>
          <p:cNvPicPr>
            <a:picLocks noChangeAspect="1"/>
          </p:cNvPicPr>
          <p:nvPr>
            <p:ph type="pic" idx="14"/>
          </p:nvPr>
        </p:nvPicPr>
        <p:blipFill>
          <a:blip r:embed="rId2">
            <a:extLst/>
          </a:blip>
          <a:srcRect l="0" t="3868" r="0" b="3868"/>
          <a:stretch>
            <a:fillRect/>
          </a:stretch>
        </p:blipFill>
        <p:spPr>
          <a:xfrm>
            <a:off x="1040582" y="2151258"/>
            <a:ext cx="3463667" cy="3804770"/>
          </a:xfrm>
          <a:prstGeom prst="rect">
            <a:avLst/>
          </a:prstGeom>
        </p:spPr>
      </p:pic>
      <p:pic>
        <p:nvPicPr>
          <p:cNvPr id="581" name="bb_florida-ent-doctor.png"/>
          <p:cNvPicPr>
            <a:picLocks noChangeAspect="1"/>
          </p:cNvPicPr>
          <p:nvPr>
            <p:ph type="pic" idx="15"/>
          </p:nvPr>
        </p:nvPicPr>
        <p:blipFill>
          <a:blip r:embed="rId3">
            <a:extLst/>
          </a:blip>
          <a:srcRect l="0" t="0" r="0" b="15276"/>
          <a:stretch>
            <a:fillRect/>
          </a:stretch>
        </p:blipFill>
        <p:spPr>
          <a:xfrm>
            <a:off x="5084564" y="2342465"/>
            <a:ext cx="3052284" cy="3613563"/>
          </a:xfrm>
          <a:prstGeom prst="rect">
            <a:avLst/>
          </a:prstGeom>
        </p:spPr>
      </p:pic>
      <p:pic>
        <p:nvPicPr>
          <p:cNvPr id="582" name="Male_Doctor.jpg"/>
          <p:cNvPicPr>
            <a:picLocks noChangeAspect="1"/>
          </p:cNvPicPr>
          <p:nvPr>
            <p:ph type="pic" idx="16"/>
          </p:nvPr>
        </p:nvPicPr>
        <p:blipFill>
          <a:blip r:embed="rId4">
            <a:extLst/>
          </a:blip>
          <a:srcRect l="8392" t="8941" r="8392" b="18003"/>
          <a:stretch>
            <a:fillRect/>
          </a:stretch>
        </p:blipFill>
        <p:spPr>
          <a:xfrm>
            <a:off x="8497118" y="2151258"/>
            <a:ext cx="3467101" cy="3804770"/>
          </a:xfrm>
          <a:prstGeom prst="rect">
            <a:avLst/>
          </a:prstGeom>
        </p:spPr>
      </p:pic>
      <p:sp>
        <p:nvSpPr>
          <p:cNvPr id="583" name="Shape 583"/>
          <p:cNvSpPr/>
          <p:nvPr>
            <p:ph type="body" idx="17"/>
          </p:nvPr>
        </p:nvSpPr>
        <p:spPr>
          <a:prstGeom prst="rect">
            <a:avLst/>
          </a:prstGeom>
        </p:spPr>
        <p:txBody>
          <a:bodyPr/>
          <a:lstStyle/>
          <a:p>
            <a:pPr/>
            <a:r>
              <a:t>Praesent et posuere erat a ante dapibus facilisis in. Duis mollis, est non luctus, nisi erat porttitor ligula. Duis mollis.</a:t>
            </a:r>
          </a:p>
        </p:txBody>
      </p:sp>
      <p:sp>
        <p:nvSpPr>
          <p:cNvPr id="584" name="Shape 584"/>
          <p:cNvSpPr/>
          <p:nvPr>
            <p:ph type="body" idx="18"/>
          </p:nvPr>
        </p:nvSpPr>
        <p:spPr>
          <a:prstGeom prst="rect">
            <a:avLst/>
          </a:prstGeom>
        </p:spPr>
        <p:txBody>
          <a:bodyPr/>
          <a:lstStyle/>
          <a:p>
            <a:pPr/>
            <a:r>
              <a:t>amy frank</a:t>
            </a:r>
          </a:p>
        </p:txBody>
      </p:sp>
      <p:sp>
        <p:nvSpPr>
          <p:cNvPr id="585" name="Shape 585"/>
          <p:cNvSpPr/>
          <p:nvPr>
            <p:ph type="body" idx="19"/>
          </p:nvPr>
        </p:nvSpPr>
        <p:spPr>
          <a:prstGeom prst="rect">
            <a:avLst/>
          </a:prstGeom>
        </p:spPr>
        <p:txBody>
          <a:bodyPr/>
          <a:lstStyle/>
          <a:p>
            <a:pPr/>
            <a:r>
              <a:t>Vivamus sagittis lacus vel augue laoreet rutrum faucibus dolor auctor. Morbi leo risus, porta ac consectetur ac,.</a:t>
            </a:r>
          </a:p>
        </p:txBody>
      </p:sp>
      <p:sp>
        <p:nvSpPr>
          <p:cNvPr id="586" name="Shape 586"/>
          <p:cNvSpPr/>
          <p:nvPr>
            <p:ph type="body" idx="20"/>
          </p:nvPr>
        </p:nvSpPr>
        <p:spPr>
          <a:prstGeom prst="rect">
            <a:avLst/>
          </a:prstGeom>
        </p:spPr>
        <p:txBody>
          <a:bodyPr/>
          <a:lstStyle/>
          <a:p>
            <a:pPr/>
            <a:r>
              <a:t>marcus green</a:t>
            </a:r>
          </a:p>
        </p:txBody>
      </p:sp>
      <p:sp>
        <p:nvSpPr>
          <p:cNvPr id="587" name="Shape 587"/>
          <p:cNvSpPr/>
          <p:nvPr>
            <p:ph type="body" idx="21"/>
          </p:nvPr>
        </p:nvSpPr>
        <p:spPr>
          <a:prstGeom prst="rect">
            <a:avLst/>
          </a:prstGeom>
        </p:spPr>
        <p:txBody>
          <a:bodyPr/>
          <a:lstStyle/>
          <a:p>
            <a:pPr/>
            <a:r>
              <a:t>Donec ullamcorper nulla non metus auctor fringilla. Nullam dolor id nibh ultricies vehicula id elit. Donec sed Ullamcorper. </a:t>
            </a:r>
          </a:p>
        </p:txBody>
      </p:sp>
      <p:sp>
        <p:nvSpPr>
          <p:cNvPr id="588" name="Shape 588"/>
          <p:cNvSpPr/>
          <p:nvPr>
            <p:ph type="body" idx="22"/>
          </p:nvPr>
        </p:nvSpPr>
        <p:spPr>
          <a:prstGeom prst="rect">
            <a:avLst/>
          </a:prstGeom>
        </p:spPr>
        <p:txBody>
          <a:bodyPr/>
          <a:lstStyle/>
          <a:p>
            <a:pPr/>
            <a:r>
              <a:t>Chris Blake</a:t>
            </a:r>
          </a:p>
        </p:txBody>
      </p:sp>
      <p:pic>
        <p:nvPicPr>
          <p:cNvPr id="589" name="dirap4ArT.png"/>
          <p:cNvPicPr>
            <a:picLocks noChangeAspect="1"/>
          </p:cNvPicPr>
          <p:nvPr/>
        </p:nvPicPr>
        <p:blipFill>
          <a:blip r:embed="rId5">
            <a:extLst/>
          </a:blip>
          <a:stretch>
            <a:fillRect/>
          </a:stretch>
        </p:blipFill>
        <p:spPr>
          <a:xfrm>
            <a:off x="9600626" y="95469"/>
            <a:ext cx="2355099" cy="132474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2000">
        <p:wipe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1" name="Shape 591"/>
          <p:cNvSpPr/>
          <p:nvPr>
            <p:ph type="body" idx="13"/>
          </p:nvPr>
        </p:nvSpPr>
        <p:spPr>
          <a:prstGeom prst="rect">
            <a:avLst/>
          </a:pr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592" name="Shape 592"/>
          <p:cNvSpPr/>
          <p:nvPr>
            <p:ph type="title"/>
          </p:nvPr>
        </p:nvSpPr>
        <p:spPr>
          <a:prstGeom prst="rect">
            <a:avLst/>
          </a:prstGeom>
        </p:spPr>
        <p:txBody>
          <a:bodyPr/>
          <a:lstStyle/>
          <a:p>
            <a:pPr/>
            <a:r>
              <a:t>what we stand for</a:t>
            </a:r>
          </a:p>
        </p:txBody>
      </p:sp>
      <p:sp>
        <p:nvSpPr>
          <p:cNvPr id="593" name="Shape 593"/>
          <p:cNvSpPr/>
          <p:nvPr>
            <p:ph type="sldNum" sz="quarter" idx="2"/>
          </p:nvPr>
        </p:nvSpPr>
        <p:spPr>
          <a:xfrm>
            <a:off x="303252" y="611791"/>
            <a:ext cx="160021" cy="3429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94" name="coloredtesttube_1.jpg"/>
          <p:cNvPicPr>
            <a:picLocks noChangeAspect="1"/>
          </p:cNvPicPr>
          <p:nvPr>
            <p:ph type="pic" idx="14"/>
          </p:nvPr>
        </p:nvPicPr>
        <p:blipFill>
          <a:blip r:embed="rId2">
            <a:extLst/>
          </a:blip>
          <a:srcRect l="7150" t="0" r="7150" b="0"/>
          <a:stretch>
            <a:fillRect/>
          </a:stretch>
        </p:blipFill>
        <p:spPr>
          <a:prstGeom prst="rect">
            <a:avLst/>
          </a:prstGeom>
        </p:spPr>
      </p:pic>
      <p:sp>
        <p:nvSpPr>
          <p:cNvPr id="595" name="Shape 595"/>
          <p:cNvSpPr/>
          <p:nvPr>
            <p:ph type="body" idx="15"/>
          </p:nvPr>
        </p:nvSpPr>
        <p:spPr>
          <a:prstGeom prst="ellipse">
            <a:avLst/>
          </a:pr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596" name="Shape 596"/>
          <p:cNvSpPr/>
          <p:nvPr>
            <p:ph type="body" idx="16"/>
          </p:nvPr>
        </p:nvSpPr>
        <p:spPr>
          <a:prstGeom prst="ellipse">
            <a:avLst/>
          </a:pr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597" name="Shape 597"/>
          <p:cNvSpPr/>
          <p:nvPr>
            <p:ph type="body" idx="17"/>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44" y="14007"/>
                </a:moveTo>
                <a:lnTo>
                  <a:pt x="12431" y="14007"/>
                </a:lnTo>
                <a:lnTo>
                  <a:pt x="12431" y="18118"/>
                </a:lnTo>
                <a:lnTo>
                  <a:pt x="9169" y="18118"/>
                </a:lnTo>
                <a:lnTo>
                  <a:pt x="9169" y="14007"/>
                </a:lnTo>
                <a:lnTo>
                  <a:pt x="5356" y="14007"/>
                </a:lnTo>
                <a:lnTo>
                  <a:pt x="5356" y="10491"/>
                </a:lnTo>
                <a:lnTo>
                  <a:pt x="9169" y="10491"/>
                </a:lnTo>
                <a:lnTo>
                  <a:pt x="9169" y="6381"/>
                </a:lnTo>
                <a:lnTo>
                  <a:pt x="12431" y="6381"/>
                </a:lnTo>
                <a:lnTo>
                  <a:pt x="12431" y="10491"/>
                </a:lnTo>
                <a:lnTo>
                  <a:pt x="16244" y="10491"/>
                </a:lnTo>
                <a:cubicBezTo>
                  <a:pt x="16244" y="10491"/>
                  <a:pt x="16244" y="14007"/>
                  <a:pt x="16244" y="14007"/>
                </a:cubicBezTo>
                <a:close/>
                <a:moveTo>
                  <a:pt x="20074" y="0"/>
                </a:moveTo>
                <a:lnTo>
                  <a:pt x="14608" y="0"/>
                </a:lnTo>
                <a:cubicBezTo>
                  <a:pt x="13766" y="0"/>
                  <a:pt x="13083" y="736"/>
                  <a:pt x="13083" y="1644"/>
                </a:cubicBezTo>
                <a:lnTo>
                  <a:pt x="13083" y="3029"/>
                </a:lnTo>
                <a:lnTo>
                  <a:pt x="0" y="3029"/>
                </a:lnTo>
                <a:lnTo>
                  <a:pt x="0" y="21600"/>
                </a:lnTo>
                <a:lnTo>
                  <a:pt x="21600" y="21600"/>
                </a:lnTo>
                <a:lnTo>
                  <a:pt x="21600" y="3029"/>
                </a:lnTo>
                <a:lnTo>
                  <a:pt x="21600" y="1644"/>
                </a:lnTo>
                <a:cubicBezTo>
                  <a:pt x="21600" y="736"/>
                  <a:pt x="20917" y="0"/>
                  <a:pt x="20074" y="0"/>
                </a:cubicBezTo>
                <a:close/>
              </a:path>
            </a:pathLst>
          </a:custGeom>
        </p:spPr>
        <p:txBody>
          <a:bodyPr/>
          <a:lstStyle/>
          <a:p>
            <a:pPr algn="ctr" defTabSz="457200">
              <a:spcBef>
                <a:spcPts val="0"/>
              </a:spcBef>
              <a:defRPr spc="0" sz="30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98" name="Shape 598"/>
          <p:cNvSpPr/>
          <p:nvPr>
            <p:ph type="body" idx="18"/>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646" y="14309"/>
                </a:moveTo>
                <a:cubicBezTo>
                  <a:pt x="11566" y="14355"/>
                  <a:pt x="11486" y="14401"/>
                  <a:pt x="11407" y="14447"/>
                </a:cubicBezTo>
                <a:lnTo>
                  <a:pt x="11407" y="12184"/>
                </a:lnTo>
                <a:cubicBezTo>
                  <a:pt x="13439" y="12924"/>
                  <a:pt x="12662" y="13715"/>
                  <a:pt x="11646" y="14309"/>
                </a:cubicBezTo>
                <a:close/>
                <a:moveTo>
                  <a:pt x="11407" y="17954"/>
                </a:moveTo>
                <a:lnTo>
                  <a:pt x="11407" y="16580"/>
                </a:lnTo>
                <a:cubicBezTo>
                  <a:pt x="11810" y="16848"/>
                  <a:pt x="12017" y="17058"/>
                  <a:pt x="12017" y="17262"/>
                </a:cubicBezTo>
                <a:cubicBezTo>
                  <a:pt x="12017" y="17502"/>
                  <a:pt x="11768" y="17732"/>
                  <a:pt x="11407" y="17954"/>
                </a:cubicBezTo>
                <a:close/>
                <a:moveTo>
                  <a:pt x="9675" y="17262"/>
                </a:moveTo>
                <a:cubicBezTo>
                  <a:pt x="9675" y="17058"/>
                  <a:pt x="9882" y="16848"/>
                  <a:pt x="10285" y="16580"/>
                </a:cubicBezTo>
                <a:lnTo>
                  <a:pt x="10285" y="17954"/>
                </a:lnTo>
                <a:cubicBezTo>
                  <a:pt x="9924" y="17732"/>
                  <a:pt x="9675" y="17502"/>
                  <a:pt x="9675" y="17262"/>
                </a:cubicBezTo>
                <a:close/>
                <a:moveTo>
                  <a:pt x="10285" y="12184"/>
                </a:moveTo>
                <a:lnTo>
                  <a:pt x="10285" y="14447"/>
                </a:lnTo>
                <a:cubicBezTo>
                  <a:pt x="10206" y="14401"/>
                  <a:pt x="10126" y="14355"/>
                  <a:pt x="10046" y="14309"/>
                </a:cubicBezTo>
                <a:cubicBezTo>
                  <a:pt x="9030" y="13715"/>
                  <a:pt x="8253" y="12924"/>
                  <a:pt x="10285" y="12184"/>
                </a:cubicBezTo>
                <a:close/>
                <a:moveTo>
                  <a:pt x="18892" y="3610"/>
                </a:moveTo>
                <a:cubicBezTo>
                  <a:pt x="18135" y="2981"/>
                  <a:pt x="16788" y="465"/>
                  <a:pt x="14862" y="465"/>
                </a:cubicBezTo>
                <a:cubicBezTo>
                  <a:pt x="13719" y="465"/>
                  <a:pt x="12226" y="3016"/>
                  <a:pt x="11407" y="4604"/>
                </a:cubicBezTo>
                <a:lnTo>
                  <a:pt x="11407" y="2604"/>
                </a:lnTo>
                <a:cubicBezTo>
                  <a:pt x="11838" y="2382"/>
                  <a:pt x="12136" y="1914"/>
                  <a:pt x="12136" y="1371"/>
                </a:cubicBezTo>
                <a:cubicBezTo>
                  <a:pt x="12136" y="614"/>
                  <a:pt x="11559" y="0"/>
                  <a:pt x="10846" y="0"/>
                </a:cubicBezTo>
                <a:cubicBezTo>
                  <a:pt x="10133" y="0"/>
                  <a:pt x="9556" y="614"/>
                  <a:pt x="9556" y="1371"/>
                </a:cubicBezTo>
                <a:cubicBezTo>
                  <a:pt x="9556" y="1914"/>
                  <a:pt x="9854" y="2382"/>
                  <a:pt x="10285" y="2604"/>
                </a:cubicBezTo>
                <a:lnTo>
                  <a:pt x="10285" y="4784"/>
                </a:lnTo>
                <a:cubicBezTo>
                  <a:pt x="9490" y="3218"/>
                  <a:pt x="7925" y="465"/>
                  <a:pt x="6738" y="465"/>
                </a:cubicBezTo>
                <a:cubicBezTo>
                  <a:pt x="4812" y="465"/>
                  <a:pt x="3465" y="2981"/>
                  <a:pt x="2708" y="3610"/>
                </a:cubicBezTo>
                <a:cubicBezTo>
                  <a:pt x="1951" y="4239"/>
                  <a:pt x="963" y="4645"/>
                  <a:pt x="0" y="4603"/>
                </a:cubicBezTo>
                <a:cubicBezTo>
                  <a:pt x="232" y="5069"/>
                  <a:pt x="1244" y="6358"/>
                  <a:pt x="3634" y="6358"/>
                </a:cubicBezTo>
                <a:cubicBezTo>
                  <a:pt x="6024" y="6358"/>
                  <a:pt x="6727" y="4308"/>
                  <a:pt x="8121" y="5199"/>
                </a:cubicBezTo>
                <a:cubicBezTo>
                  <a:pt x="9200" y="5889"/>
                  <a:pt x="9847" y="6701"/>
                  <a:pt x="10285" y="6897"/>
                </a:cubicBezTo>
                <a:lnTo>
                  <a:pt x="10285" y="10580"/>
                </a:lnTo>
                <a:cubicBezTo>
                  <a:pt x="10185" y="10552"/>
                  <a:pt x="10085" y="10525"/>
                  <a:pt x="9981" y="10498"/>
                </a:cubicBezTo>
                <a:cubicBezTo>
                  <a:pt x="7457" y="9851"/>
                  <a:pt x="5625" y="9013"/>
                  <a:pt x="6925" y="7984"/>
                </a:cubicBezTo>
                <a:cubicBezTo>
                  <a:pt x="6925" y="7984"/>
                  <a:pt x="8821" y="8691"/>
                  <a:pt x="9309" y="7984"/>
                </a:cubicBezTo>
                <a:cubicBezTo>
                  <a:pt x="9925" y="7089"/>
                  <a:pt x="7738" y="5555"/>
                  <a:pt x="6336" y="6612"/>
                </a:cubicBezTo>
                <a:cubicBezTo>
                  <a:pt x="4933" y="7669"/>
                  <a:pt x="4746" y="9746"/>
                  <a:pt x="6709" y="10632"/>
                </a:cubicBezTo>
                <a:cubicBezTo>
                  <a:pt x="7587" y="11028"/>
                  <a:pt x="7804" y="11159"/>
                  <a:pt x="8973" y="11493"/>
                </a:cubicBezTo>
                <a:cubicBezTo>
                  <a:pt x="8045" y="11981"/>
                  <a:pt x="7503" y="12523"/>
                  <a:pt x="7503" y="13052"/>
                </a:cubicBezTo>
                <a:cubicBezTo>
                  <a:pt x="7503" y="13985"/>
                  <a:pt x="7858" y="14575"/>
                  <a:pt x="9507" y="15490"/>
                </a:cubicBezTo>
                <a:cubicBezTo>
                  <a:pt x="9539" y="15507"/>
                  <a:pt x="9569" y="15524"/>
                  <a:pt x="9601" y="15541"/>
                </a:cubicBezTo>
                <a:cubicBezTo>
                  <a:pt x="8919" y="16039"/>
                  <a:pt x="8461" y="16588"/>
                  <a:pt x="8461" y="17357"/>
                </a:cubicBezTo>
                <a:cubicBezTo>
                  <a:pt x="8461" y="18020"/>
                  <a:pt x="9127" y="18418"/>
                  <a:pt x="9912" y="18792"/>
                </a:cubicBezTo>
                <a:cubicBezTo>
                  <a:pt x="9377" y="19216"/>
                  <a:pt x="8966" y="19833"/>
                  <a:pt x="8906" y="20481"/>
                </a:cubicBezTo>
                <a:cubicBezTo>
                  <a:pt x="8857" y="21006"/>
                  <a:pt x="9224" y="21257"/>
                  <a:pt x="9224" y="21257"/>
                </a:cubicBezTo>
                <a:cubicBezTo>
                  <a:pt x="9224" y="21257"/>
                  <a:pt x="9145" y="20876"/>
                  <a:pt x="9463" y="20312"/>
                </a:cubicBezTo>
                <a:cubicBezTo>
                  <a:pt x="9637" y="20003"/>
                  <a:pt x="9933" y="19754"/>
                  <a:pt x="10285" y="19537"/>
                </a:cubicBezTo>
                <a:lnTo>
                  <a:pt x="10285" y="21004"/>
                </a:lnTo>
                <a:cubicBezTo>
                  <a:pt x="10285" y="21333"/>
                  <a:pt x="10536" y="21600"/>
                  <a:pt x="10846" y="21600"/>
                </a:cubicBezTo>
                <a:cubicBezTo>
                  <a:pt x="11156" y="21600"/>
                  <a:pt x="11407" y="21333"/>
                  <a:pt x="11407" y="21004"/>
                </a:cubicBezTo>
                <a:lnTo>
                  <a:pt x="11407" y="19537"/>
                </a:lnTo>
                <a:cubicBezTo>
                  <a:pt x="11759" y="19754"/>
                  <a:pt x="12055" y="20002"/>
                  <a:pt x="12229" y="20312"/>
                </a:cubicBezTo>
                <a:cubicBezTo>
                  <a:pt x="12547" y="20876"/>
                  <a:pt x="12468" y="21257"/>
                  <a:pt x="12468" y="21257"/>
                </a:cubicBezTo>
                <a:cubicBezTo>
                  <a:pt x="12468" y="21257"/>
                  <a:pt x="12835" y="21006"/>
                  <a:pt x="12786" y="20481"/>
                </a:cubicBezTo>
                <a:cubicBezTo>
                  <a:pt x="12726" y="19833"/>
                  <a:pt x="12315" y="19216"/>
                  <a:pt x="11780" y="18792"/>
                </a:cubicBezTo>
                <a:cubicBezTo>
                  <a:pt x="12564" y="18418"/>
                  <a:pt x="13231" y="18020"/>
                  <a:pt x="13231" y="17357"/>
                </a:cubicBezTo>
                <a:cubicBezTo>
                  <a:pt x="13231" y="16588"/>
                  <a:pt x="12773" y="16039"/>
                  <a:pt x="12092" y="15541"/>
                </a:cubicBezTo>
                <a:cubicBezTo>
                  <a:pt x="12123" y="15524"/>
                  <a:pt x="12153" y="15507"/>
                  <a:pt x="12185" y="15490"/>
                </a:cubicBezTo>
                <a:cubicBezTo>
                  <a:pt x="13833" y="14575"/>
                  <a:pt x="14189" y="13985"/>
                  <a:pt x="14189" y="13052"/>
                </a:cubicBezTo>
                <a:cubicBezTo>
                  <a:pt x="14189" y="12523"/>
                  <a:pt x="13647" y="11981"/>
                  <a:pt x="12719" y="11493"/>
                </a:cubicBezTo>
                <a:cubicBezTo>
                  <a:pt x="13888" y="11159"/>
                  <a:pt x="14105" y="11028"/>
                  <a:pt x="14982" y="10632"/>
                </a:cubicBezTo>
                <a:cubicBezTo>
                  <a:pt x="16946" y="9746"/>
                  <a:pt x="16759" y="7669"/>
                  <a:pt x="15356" y="6612"/>
                </a:cubicBezTo>
                <a:cubicBezTo>
                  <a:pt x="13954" y="5555"/>
                  <a:pt x="11766" y="7089"/>
                  <a:pt x="12383" y="7984"/>
                </a:cubicBezTo>
                <a:cubicBezTo>
                  <a:pt x="12871" y="8691"/>
                  <a:pt x="14767" y="7984"/>
                  <a:pt x="14767" y="7984"/>
                </a:cubicBezTo>
                <a:cubicBezTo>
                  <a:pt x="16067" y="9013"/>
                  <a:pt x="14235" y="9851"/>
                  <a:pt x="11710" y="10498"/>
                </a:cubicBezTo>
                <a:cubicBezTo>
                  <a:pt x="11607" y="10525"/>
                  <a:pt x="11507" y="10552"/>
                  <a:pt x="11407" y="10580"/>
                </a:cubicBezTo>
                <a:lnTo>
                  <a:pt x="11407" y="6849"/>
                </a:lnTo>
                <a:cubicBezTo>
                  <a:pt x="11843" y="6592"/>
                  <a:pt x="12473" y="5842"/>
                  <a:pt x="13479" y="5199"/>
                </a:cubicBezTo>
                <a:cubicBezTo>
                  <a:pt x="14873" y="4308"/>
                  <a:pt x="15576" y="6358"/>
                  <a:pt x="17966" y="6358"/>
                </a:cubicBezTo>
                <a:cubicBezTo>
                  <a:pt x="20356" y="6358"/>
                  <a:pt x="21368" y="5069"/>
                  <a:pt x="21600" y="4603"/>
                </a:cubicBezTo>
                <a:cubicBezTo>
                  <a:pt x="20637" y="4645"/>
                  <a:pt x="19649" y="4239"/>
                  <a:pt x="18892" y="3610"/>
                </a:cubicBezTo>
                <a:close/>
              </a:path>
            </a:pathLst>
          </a:custGeom>
        </p:spPr>
        <p:txBody>
          <a:bodyPr/>
          <a:lstStyle/>
          <a:p>
            <a:pPr algn="ctr" defTabSz="457200">
              <a:spcBef>
                <a:spcPts val="0"/>
              </a:spcBef>
              <a:defRPr spc="0" sz="3000">
                <a:solidFill>
                  <a:srgbClr val="A7AAA9"/>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99" name="Shape 599"/>
          <p:cNvSpPr/>
          <p:nvPr>
            <p:ph type="body" idx="19"/>
          </p:nvPr>
        </p:nvSpPr>
        <p:spPr>
          <a:prstGeom prst="rect">
            <a:avLst/>
          </a:prstGeom>
        </p:spPr>
        <p:txBody>
          <a:bodyPr/>
          <a:lstStyle/>
          <a:p>
            <a:pPr/>
            <a:r>
              <a:t>Praesent commodo consectetur et posuere erat a ante dapibus facilisis in. Duis mollis, est non ligula, eget lacinia odio sem nec elit. Etiam porta sem malesuada magna euismod.</a:t>
            </a:r>
          </a:p>
        </p:txBody>
      </p:sp>
      <p:sp>
        <p:nvSpPr>
          <p:cNvPr id="600" name="Shape 600"/>
          <p:cNvSpPr/>
          <p:nvPr>
            <p:ph type="body" idx="20"/>
          </p:nvPr>
        </p:nvSpPr>
        <p:spPr>
          <a:prstGeom prst="rect">
            <a:avLst/>
          </a:prstGeom>
        </p:spPr>
        <p:txBody>
          <a:bodyPr/>
          <a:lstStyle/>
          <a:p>
            <a:pPr/>
            <a:r>
              <a:t>Risus Vehicula Porta</a:t>
            </a:r>
          </a:p>
        </p:txBody>
      </p:sp>
      <p:sp>
        <p:nvSpPr>
          <p:cNvPr id="601" name="Shape 601"/>
          <p:cNvSpPr/>
          <p:nvPr>
            <p:ph type="body" idx="21"/>
          </p:nvPr>
        </p:nvSpPr>
        <p:spPr>
          <a:prstGeom prst="rect">
            <a:avLst/>
          </a:prstGeom>
        </p:spPr>
        <p:txBody>
          <a:bodyPr/>
          <a:lstStyle/>
          <a:p>
            <a:pPr/>
            <a:r>
              <a:t>Maecenas sed diam eget risus varius blandit sit amet non. Fusce dapibus, tellus ac cursus, condimentum nibh, ut fermentum massa justo. Maecenas faucibus mollis interdum.</a:t>
            </a:r>
          </a:p>
        </p:txBody>
      </p:sp>
      <p:sp>
        <p:nvSpPr>
          <p:cNvPr id="602" name="Shape 602"/>
          <p:cNvSpPr/>
          <p:nvPr>
            <p:ph type="body" idx="22"/>
          </p:nvPr>
        </p:nvSpPr>
        <p:spPr>
          <a:prstGeom prst="rect">
            <a:avLst/>
          </a:prstGeom>
        </p:spPr>
        <p:txBody>
          <a:bodyPr/>
          <a:lstStyle/>
          <a:p>
            <a:pPr/>
            <a:r>
              <a:t>Vulputate Purus Tristique</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4" name="Shape 604"/>
          <p:cNvSpPr/>
          <p:nvPr>
            <p:ph type="body" idx="13"/>
          </p:nvPr>
        </p:nvSpPr>
        <p:spPr>
          <a:prstGeom prst="rect">
            <a:avLst/>
          </a:pr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605" name="Shape 605"/>
          <p:cNvSpPr/>
          <p:nvPr>
            <p:ph type="title"/>
          </p:nvPr>
        </p:nvSpPr>
        <p:spPr>
          <a:prstGeom prst="rect">
            <a:avLst/>
          </a:prstGeom>
        </p:spPr>
        <p:txBody>
          <a:bodyPr/>
          <a:lstStyle/>
          <a:p>
            <a:pPr/>
            <a:r>
              <a:t>our departments</a:t>
            </a:r>
          </a:p>
        </p:txBody>
      </p:sp>
      <p:sp>
        <p:nvSpPr>
          <p:cNvPr id="606" name="Shape 606"/>
          <p:cNvSpPr/>
          <p:nvPr>
            <p:ph type="sldNum" sz="quarter" idx="2"/>
          </p:nvPr>
        </p:nvSpPr>
        <p:spPr>
          <a:xfrm>
            <a:off x="303252" y="611791"/>
            <a:ext cx="160021" cy="3429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07" name="Shape 607"/>
          <p:cNvSpPr/>
          <p:nvPr>
            <p:ph type="body" idx="14"/>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21600" y="10800"/>
                </a:lnTo>
                <a:lnTo>
                  <a:pt x="16200" y="21600"/>
                </a:lnTo>
                <a:lnTo>
                  <a:pt x="5400" y="21600"/>
                </a:lnTo>
                <a:lnTo>
                  <a:pt x="0" y="10800"/>
                </a:lnTo>
                <a:lnTo>
                  <a:pt x="5400" y="0"/>
                </a:lnTo>
                <a:close/>
              </a:path>
            </a:pathLst>
          </a:custGeom>
        </p:spPr>
        <p:txBody>
          <a:bodyP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608" name="Shape 608"/>
          <p:cNvSpPr/>
          <p:nvPr>
            <p:ph type="body" idx="15"/>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21600" y="10800"/>
                </a:lnTo>
                <a:lnTo>
                  <a:pt x="16200" y="21600"/>
                </a:lnTo>
                <a:lnTo>
                  <a:pt x="5400" y="21600"/>
                </a:lnTo>
                <a:lnTo>
                  <a:pt x="0" y="10800"/>
                </a:lnTo>
                <a:lnTo>
                  <a:pt x="5400" y="0"/>
                </a:lnTo>
                <a:close/>
              </a:path>
            </a:pathLst>
          </a:cu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609" name="Shape 609"/>
          <p:cNvSpPr/>
          <p:nvPr>
            <p:ph type="body" idx="16"/>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21600" y="10800"/>
                </a:lnTo>
                <a:lnTo>
                  <a:pt x="16200" y="21600"/>
                </a:lnTo>
                <a:lnTo>
                  <a:pt x="5400" y="21600"/>
                </a:lnTo>
                <a:lnTo>
                  <a:pt x="0" y="10800"/>
                </a:lnTo>
                <a:lnTo>
                  <a:pt x="5400" y="0"/>
                </a:lnTo>
                <a:close/>
              </a:path>
            </a:pathLst>
          </a:cu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610" name="Shape 610"/>
          <p:cNvSpPr/>
          <p:nvPr>
            <p:ph type="body" idx="17"/>
          </p:nvPr>
        </p:nvSpPr>
        <p:spPr>
          <a:prstGeom prst="line">
            <a:avLst/>
          </a:prstGeom>
        </p:spPr>
        <p:txBody>
          <a:bodyPr/>
          <a:lstStyle/>
          <a:p>
            <a:pPr algn="ctr">
              <a:spcBef>
                <a:spcPts val="1000"/>
              </a:spcBef>
              <a:defRPr spc="0" sz="2300">
                <a:solidFill>
                  <a:srgbClr val="FFFFFF"/>
                </a:solidFill>
                <a:latin typeface="Avenir Next"/>
                <a:ea typeface="Avenir Next"/>
                <a:cs typeface="Avenir Next"/>
                <a:sym typeface="Avenir Next"/>
              </a:defRPr>
            </a:pPr>
          </a:p>
        </p:txBody>
      </p:sp>
      <p:sp>
        <p:nvSpPr>
          <p:cNvPr id="611" name="Shape 611"/>
          <p:cNvSpPr/>
          <p:nvPr>
            <p:ph type="body" idx="18"/>
          </p:nvPr>
        </p:nvSpPr>
        <p:spPr>
          <a:prstGeom prst="line">
            <a:avLst/>
          </a:prstGeom>
        </p:spPr>
        <p:txBody>
          <a:bodyPr/>
          <a:lstStyle/>
          <a:p>
            <a:pPr algn="ctr">
              <a:spcBef>
                <a:spcPts val="1000"/>
              </a:spcBef>
              <a:defRPr spc="0" sz="2300">
                <a:solidFill>
                  <a:srgbClr val="FFFFFF"/>
                </a:solidFill>
                <a:latin typeface="Avenir Next"/>
                <a:ea typeface="Avenir Next"/>
                <a:cs typeface="Avenir Next"/>
                <a:sym typeface="Avenir Next"/>
              </a:defRPr>
            </a:pPr>
          </a:p>
        </p:txBody>
      </p:sp>
      <p:sp>
        <p:nvSpPr>
          <p:cNvPr id="612" name="Shape 612"/>
          <p:cNvSpPr/>
          <p:nvPr>
            <p:ph type="body" idx="19"/>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21600" y="10800"/>
                </a:lnTo>
                <a:lnTo>
                  <a:pt x="16200" y="21600"/>
                </a:lnTo>
                <a:lnTo>
                  <a:pt x="5400" y="21600"/>
                </a:lnTo>
                <a:lnTo>
                  <a:pt x="0" y="10800"/>
                </a:lnTo>
                <a:lnTo>
                  <a:pt x="5400" y="0"/>
                </a:lnTo>
                <a:close/>
              </a:path>
            </a:pathLst>
          </a:cu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613" name="Shape 613"/>
          <p:cNvSpPr/>
          <p:nvPr>
            <p:ph type="body" idx="20"/>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21600" y="10800"/>
                </a:lnTo>
                <a:lnTo>
                  <a:pt x="16200" y="21600"/>
                </a:lnTo>
                <a:lnTo>
                  <a:pt x="5400" y="21600"/>
                </a:lnTo>
                <a:lnTo>
                  <a:pt x="0" y="10800"/>
                </a:lnTo>
                <a:lnTo>
                  <a:pt x="5400" y="0"/>
                </a:lnTo>
                <a:close/>
              </a:path>
            </a:pathLst>
          </a:cu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614" name="Shape 614"/>
          <p:cNvSpPr/>
          <p:nvPr>
            <p:ph type="body" idx="21"/>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21600" y="10800"/>
                </a:lnTo>
                <a:lnTo>
                  <a:pt x="16200" y="21600"/>
                </a:lnTo>
                <a:lnTo>
                  <a:pt x="5400" y="21600"/>
                </a:lnTo>
                <a:lnTo>
                  <a:pt x="0" y="10800"/>
                </a:lnTo>
                <a:lnTo>
                  <a:pt x="5400" y="0"/>
                </a:lnTo>
                <a:close/>
              </a:path>
            </a:pathLst>
          </a:cu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615" name="Shape 615"/>
          <p:cNvSpPr/>
          <p:nvPr>
            <p:ph type="body" idx="22"/>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200" y="0"/>
                </a:moveTo>
                <a:lnTo>
                  <a:pt x="21600" y="10800"/>
                </a:lnTo>
                <a:lnTo>
                  <a:pt x="16200" y="21600"/>
                </a:lnTo>
                <a:lnTo>
                  <a:pt x="5400" y="21600"/>
                </a:lnTo>
                <a:lnTo>
                  <a:pt x="0" y="10800"/>
                </a:lnTo>
                <a:lnTo>
                  <a:pt x="5400" y="0"/>
                </a:lnTo>
                <a:close/>
              </a:path>
            </a:pathLst>
          </a:cu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616" name="Shape 616"/>
          <p:cNvSpPr/>
          <p:nvPr>
            <p:ph type="body" idx="23"/>
          </p:nvPr>
        </p:nvSpPr>
        <p:spPr>
          <a:custGeom>
            <a:avLst/>
            <a:gdLst/>
            <a:ahLst/>
            <a:cxnLst>
              <a:cxn ang="0">
                <a:pos x="wd2" y="hd2"/>
              </a:cxn>
              <a:cxn ang="5400000">
                <a:pos x="wd2" y="hd2"/>
              </a:cxn>
              <a:cxn ang="10800000">
                <a:pos x="wd2" y="hd2"/>
              </a:cxn>
              <a:cxn ang="16200000">
                <a:pos x="wd2" y="hd2"/>
              </a:cxn>
            </a:cxnLst>
            <a:rect l="0" t="0" r="r" b="b"/>
            <a:pathLst>
              <a:path w="21600" h="21484" fill="norm" stroke="1" extrusionOk="0">
                <a:moveTo>
                  <a:pt x="19415" y="16649"/>
                </a:moveTo>
                <a:cubicBezTo>
                  <a:pt x="20161" y="16995"/>
                  <a:pt x="20794" y="17015"/>
                  <a:pt x="20797" y="18016"/>
                </a:cubicBezTo>
                <a:lnTo>
                  <a:pt x="21600" y="21484"/>
                </a:lnTo>
                <a:lnTo>
                  <a:pt x="0" y="21484"/>
                </a:lnTo>
                <a:cubicBezTo>
                  <a:pt x="91" y="20771"/>
                  <a:pt x="349" y="19060"/>
                  <a:pt x="573" y="18136"/>
                </a:cubicBezTo>
                <a:cubicBezTo>
                  <a:pt x="679" y="17700"/>
                  <a:pt x="1212" y="16975"/>
                  <a:pt x="2036" y="16624"/>
                </a:cubicBezTo>
                <a:cubicBezTo>
                  <a:pt x="4050" y="15766"/>
                  <a:pt x="6877" y="14370"/>
                  <a:pt x="7251" y="13724"/>
                </a:cubicBezTo>
                <a:cubicBezTo>
                  <a:pt x="7484" y="13323"/>
                  <a:pt x="7579" y="13743"/>
                  <a:pt x="7681" y="13421"/>
                </a:cubicBezTo>
                <a:cubicBezTo>
                  <a:pt x="7916" y="12679"/>
                  <a:pt x="7968" y="11587"/>
                  <a:pt x="7968" y="11587"/>
                </a:cubicBezTo>
                <a:cubicBezTo>
                  <a:pt x="7848" y="11494"/>
                  <a:pt x="7572" y="10786"/>
                  <a:pt x="7434" y="10117"/>
                </a:cubicBezTo>
                <a:cubicBezTo>
                  <a:pt x="7387" y="9891"/>
                  <a:pt x="7082" y="9884"/>
                  <a:pt x="6846" y="8995"/>
                </a:cubicBezTo>
                <a:cubicBezTo>
                  <a:pt x="6653" y="8263"/>
                  <a:pt x="6425" y="7272"/>
                  <a:pt x="6518" y="6932"/>
                </a:cubicBezTo>
                <a:cubicBezTo>
                  <a:pt x="6566" y="6758"/>
                  <a:pt x="6695" y="6822"/>
                  <a:pt x="6716" y="6831"/>
                </a:cubicBezTo>
                <a:cubicBezTo>
                  <a:pt x="6697" y="6706"/>
                  <a:pt x="6673" y="6705"/>
                  <a:pt x="6649" y="6531"/>
                </a:cubicBezTo>
                <a:cubicBezTo>
                  <a:pt x="6603" y="6199"/>
                  <a:pt x="6428" y="5653"/>
                  <a:pt x="6414" y="5330"/>
                </a:cubicBezTo>
                <a:cubicBezTo>
                  <a:pt x="6302" y="2941"/>
                  <a:pt x="6814" y="1517"/>
                  <a:pt x="7802" y="834"/>
                </a:cubicBezTo>
                <a:cubicBezTo>
                  <a:pt x="8064" y="653"/>
                  <a:pt x="9136" y="145"/>
                  <a:pt x="9462" y="64"/>
                </a:cubicBezTo>
                <a:cubicBezTo>
                  <a:pt x="10187" y="-116"/>
                  <a:pt x="11659" y="109"/>
                  <a:pt x="12338" y="443"/>
                </a:cubicBezTo>
                <a:cubicBezTo>
                  <a:pt x="14203" y="1346"/>
                  <a:pt x="14766" y="2285"/>
                  <a:pt x="14624" y="5330"/>
                </a:cubicBezTo>
                <a:cubicBezTo>
                  <a:pt x="14599" y="5877"/>
                  <a:pt x="14486" y="6618"/>
                  <a:pt x="14433" y="6945"/>
                </a:cubicBezTo>
                <a:cubicBezTo>
                  <a:pt x="14521" y="6860"/>
                  <a:pt x="14606" y="6807"/>
                  <a:pt x="14679" y="6813"/>
                </a:cubicBezTo>
                <a:cubicBezTo>
                  <a:pt x="14982" y="6833"/>
                  <a:pt x="14696" y="8105"/>
                  <a:pt x="14460" y="8995"/>
                </a:cubicBezTo>
                <a:cubicBezTo>
                  <a:pt x="14225" y="9884"/>
                  <a:pt x="13904" y="9888"/>
                  <a:pt x="13872" y="10117"/>
                </a:cubicBezTo>
                <a:cubicBezTo>
                  <a:pt x="13761" y="10901"/>
                  <a:pt x="13490" y="11361"/>
                  <a:pt x="13347" y="11576"/>
                </a:cubicBezTo>
                <a:cubicBezTo>
                  <a:pt x="13347" y="11576"/>
                  <a:pt x="13436" y="12775"/>
                  <a:pt x="13704" y="13449"/>
                </a:cubicBezTo>
                <a:cubicBezTo>
                  <a:pt x="13812" y="13730"/>
                  <a:pt x="13931" y="13430"/>
                  <a:pt x="14102" y="13742"/>
                </a:cubicBezTo>
                <a:cubicBezTo>
                  <a:pt x="14018" y="13588"/>
                  <a:pt x="14272" y="14339"/>
                  <a:pt x="15405" y="14858"/>
                </a:cubicBezTo>
                <a:cubicBezTo>
                  <a:pt x="17512" y="15825"/>
                  <a:pt x="18500" y="16226"/>
                  <a:pt x="19415" y="16649"/>
                </a:cubicBezTo>
                <a:close/>
              </a:path>
            </a:pathLst>
          </a:custGeom>
        </p:spPr>
        <p:txBody>
          <a:bodyP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617" name="Shape 617"/>
          <p:cNvSpPr/>
          <p:nvPr>
            <p:ph type="body" idx="24"/>
          </p:nvPr>
        </p:nvSpPr>
        <p:spPr>
          <a:custGeom>
            <a:avLst/>
            <a:gdLst/>
            <a:ahLst/>
            <a:cxnLst>
              <a:cxn ang="0">
                <a:pos x="wd2" y="hd2"/>
              </a:cxn>
              <a:cxn ang="5400000">
                <a:pos x="wd2" y="hd2"/>
              </a:cxn>
              <a:cxn ang="10800000">
                <a:pos x="wd2" y="hd2"/>
              </a:cxn>
              <a:cxn ang="16200000">
                <a:pos x="wd2" y="hd2"/>
              </a:cxn>
            </a:cxnLst>
            <a:rect l="0" t="0" r="r" b="b"/>
            <a:pathLst>
              <a:path w="21596" h="21600" fill="norm" stroke="1" extrusionOk="0">
                <a:moveTo>
                  <a:pt x="21548" y="11347"/>
                </a:moveTo>
                <a:cubicBezTo>
                  <a:pt x="21515" y="11747"/>
                  <a:pt x="21443" y="12550"/>
                  <a:pt x="21355" y="12941"/>
                </a:cubicBezTo>
                <a:cubicBezTo>
                  <a:pt x="21280" y="13270"/>
                  <a:pt x="21037" y="13901"/>
                  <a:pt x="20915" y="14216"/>
                </a:cubicBezTo>
                <a:cubicBezTo>
                  <a:pt x="20786" y="14548"/>
                  <a:pt x="20512" y="15210"/>
                  <a:pt x="20342" y="15523"/>
                </a:cubicBezTo>
                <a:cubicBezTo>
                  <a:pt x="20196" y="15799"/>
                  <a:pt x="19854" y="16318"/>
                  <a:pt x="19671" y="16569"/>
                </a:cubicBezTo>
                <a:cubicBezTo>
                  <a:pt x="19458" y="16865"/>
                  <a:pt x="18998" y="17423"/>
                  <a:pt x="18761" y="17693"/>
                </a:cubicBezTo>
                <a:cubicBezTo>
                  <a:pt x="18501" y="17993"/>
                  <a:pt x="17979" y="18584"/>
                  <a:pt x="17684" y="18842"/>
                </a:cubicBezTo>
                <a:cubicBezTo>
                  <a:pt x="17368" y="19122"/>
                  <a:pt x="16680" y="19611"/>
                  <a:pt x="16320" y="19824"/>
                </a:cubicBezTo>
                <a:cubicBezTo>
                  <a:pt x="16043" y="19988"/>
                  <a:pt x="15455" y="20253"/>
                  <a:pt x="15159" y="20374"/>
                </a:cubicBezTo>
                <a:cubicBezTo>
                  <a:pt x="14870" y="20495"/>
                  <a:pt x="14287" y="20722"/>
                  <a:pt x="13985" y="20794"/>
                </a:cubicBezTo>
                <a:cubicBezTo>
                  <a:pt x="13700" y="20865"/>
                  <a:pt x="13114" y="20929"/>
                  <a:pt x="12820" y="20952"/>
                </a:cubicBezTo>
                <a:cubicBezTo>
                  <a:pt x="12518" y="20973"/>
                  <a:pt x="11910" y="20992"/>
                  <a:pt x="11605" y="20969"/>
                </a:cubicBezTo>
                <a:cubicBezTo>
                  <a:pt x="11357" y="20947"/>
                  <a:pt x="10861" y="20877"/>
                  <a:pt x="10620" y="20815"/>
                </a:cubicBezTo>
                <a:cubicBezTo>
                  <a:pt x="10367" y="20751"/>
                  <a:pt x="9879" y="20567"/>
                  <a:pt x="9637" y="20469"/>
                </a:cubicBezTo>
                <a:cubicBezTo>
                  <a:pt x="9304" y="20331"/>
                  <a:pt x="7838" y="19765"/>
                  <a:pt x="7072" y="18807"/>
                </a:cubicBezTo>
                <a:cubicBezTo>
                  <a:pt x="6307" y="17848"/>
                  <a:pt x="6237" y="17424"/>
                  <a:pt x="5980" y="17189"/>
                </a:cubicBezTo>
                <a:cubicBezTo>
                  <a:pt x="5723" y="16954"/>
                  <a:pt x="5852" y="17780"/>
                  <a:pt x="5781" y="18034"/>
                </a:cubicBezTo>
                <a:cubicBezTo>
                  <a:pt x="5709" y="18287"/>
                  <a:pt x="5502" y="18397"/>
                  <a:pt x="5377" y="18425"/>
                </a:cubicBezTo>
                <a:cubicBezTo>
                  <a:pt x="5289" y="18443"/>
                  <a:pt x="5114" y="18462"/>
                  <a:pt x="5027" y="18459"/>
                </a:cubicBezTo>
                <a:cubicBezTo>
                  <a:pt x="4871" y="18456"/>
                  <a:pt x="4557" y="18419"/>
                  <a:pt x="4411" y="18361"/>
                </a:cubicBezTo>
                <a:cubicBezTo>
                  <a:pt x="4320" y="18327"/>
                  <a:pt x="4162" y="18194"/>
                  <a:pt x="4081" y="18134"/>
                </a:cubicBezTo>
                <a:cubicBezTo>
                  <a:pt x="3996" y="18074"/>
                  <a:pt x="3830" y="17935"/>
                  <a:pt x="3742" y="17877"/>
                </a:cubicBezTo>
                <a:cubicBezTo>
                  <a:pt x="3690" y="17843"/>
                  <a:pt x="3582" y="17757"/>
                  <a:pt x="3518" y="17746"/>
                </a:cubicBezTo>
                <a:cubicBezTo>
                  <a:pt x="3465" y="17737"/>
                  <a:pt x="3353" y="17763"/>
                  <a:pt x="3301" y="17786"/>
                </a:cubicBezTo>
                <a:cubicBezTo>
                  <a:pt x="3220" y="17823"/>
                  <a:pt x="3069" y="17935"/>
                  <a:pt x="3012" y="18005"/>
                </a:cubicBezTo>
                <a:cubicBezTo>
                  <a:pt x="2858" y="18198"/>
                  <a:pt x="2676" y="18673"/>
                  <a:pt x="2588" y="18908"/>
                </a:cubicBezTo>
                <a:cubicBezTo>
                  <a:pt x="2535" y="19047"/>
                  <a:pt x="2460" y="19338"/>
                  <a:pt x="2427" y="19485"/>
                </a:cubicBezTo>
                <a:cubicBezTo>
                  <a:pt x="2388" y="19669"/>
                  <a:pt x="2336" y="20046"/>
                  <a:pt x="2311" y="20235"/>
                </a:cubicBezTo>
                <a:cubicBezTo>
                  <a:pt x="2279" y="20463"/>
                  <a:pt x="2225" y="20923"/>
                  <a:pt x="2202" y="21154"/>
                </a:cubicBezTo>
                <a:cubicBezTo>
                  <a:pt x="2190" y="21258"/>
                  <a:pt x="2164" y="21573"/>
                  <a:pt x="2164" y="21573"/>
                </a:cubicBezTo>
                <a:lnTo>
                  <a:pt x="0" y="21600"/>
                </a:lnTo>
                <a:cubicBezTo>
                  <a:pt x="0" y="21600"/>
                  <a:pt x="21" y="20989"/>
                  <a:pt x="40" y="20785"/>
                </a:cubicBezTo>
                <a:cubicBezTo>
                  <a:pt x="58" y="20569"/>
                  <a:pt x="119" y="20138"/>
                  <a:pt x="156" y="19927"/>
                </a:cubicBezTo>
                <a:cubicBezTo>
                  <a:pt x="216" y="19576"/>
                  <a:pt x="357" y="18882"/>
                  <a:pt x="447" y="18542"/>
                </a:cubicBezTo>
                <a:cubicBezTo>
                  <a:pt x="487" y="18388"/>
                  <a:pt x="587" y="18091"/>
                  <a:pt x="637" y="17941"/>
                </a:cubicBezTo>
                <a:cubicBezTo>
                  <a:pt x="700" y="17745"/>
                  <a:pt x="827" y="17361"/>
                  <a:pt x="907" y="17175"/>
                </a:cubicBezTo>
                <a:cubicBezTo>
                  <a:pt x="993" y="16975"/>
                  <a:pt x="1183" y="16583"/>
                  <a:pt x="1297" y="16401"/>
                </a:cubicBezTo>
                <a:cubicBezTo>
                  <a:pt x="1407" y="16222"/>
                  <a:pt x="1659" y="15891"/>
                  <a:pt x="1800" y="15734"/>
                </a:cubicBezTo>
                <a:cubicBezTo>
                  <a:pt x="1910" y="15615"/>
                  <a:pt x="2157" y="15386"/>
                  <a:pt x="2290" y="15290"/>
                </a:cubicBezTo>
                <a:cubicBezTo>
                  <a:pt x="2429" y="15189"/>
                  <a:pt x="2732" y="15022"/>
                  <a:pt x="2887" y="14953"/>
                </a:cubicBezTo>
                <a:cubicBezTo>
                  <a:pt x="2997" y="14904"/>
                  <a:pt x="3226" y="14812"/>
                  <a:pt x="3345" y="14800"/>
                </a:cubicBezTo>
                <a:cubicBezTo>
                  <a:pt x="3496" y="14781"/>
                  <a:pt x="3800" y="14826"/>
                  <a:pt x="3947" y="14865"/>
                </a:cubicBezTo>
                <a:cubicBezTo>
                  <a:pt x="4120" y="14910"/>
                  <a:pt x="4442" y="15076"/>
                  <a:pt x="4607" y="15149"/>
                </a:cubicBezTo>
                <a:cubicBezTo>
                  <a:pt x="4743" y="15208"/>
                  <a:pt x="5028" y="15313"/>
                  <a:pt x="5154" y="15394"/>
                </a:cubicBezTo>
                <a:cubicBezTo>
                  <a:pt x="5257" y="15461"/>
                  <a:pt x="5428" y="15648"/>
                  <a:pt x="5527" y="15725"/>
                </a:cubicBezTo>
                <a:cubicBezTo>
                  <a:pt x="5608" y="15789"/>
                  <a:pt x="5767" y="15931"/>
                  <a:pt x="5865" y="15953"/>
                </a:cubicBezTo>
                <a:cubicBezTo>
                  <a:pt x="5940" y="15970"/>
                  <a:pt x="6109" y="15912"/>
                  <a:pt x="6173" y="15906"/>
                </a:cubicBezTo>
                <a:cubicBezTo>
                  <a:pt x="6234" y="15897"/>
                  <a:pt x="6590" y="15700"/>
                  <a:pt x="6734" y="15651"/>
                </a:cubicBezTo>
                <a:cubicBezTo>
                  <a:pt x="6913" y="15590"/>
                  <a:pt x="7287" y="15534"/>
                  <a:pt x="7474" y="15523"/>
                </a:cubicBezTo>
                <a:cubicBezTo>
                  <a:pt x="7619" y="15511"/>
                  <a:pt x="7908" y="15538"/>
                  <a:pt x="8053" y="15544"/>
                </a:cubicBezTo>
                <a:cubicBezTo>
                  <a:pt x="8176" y="15547"/>
                  <a:pt x="8421" y="15544"/>
                  <a:pt x="8542" y="15553"/>
                </a:cubicBezTo>
                <a:cubicBezTo>
                  <a:pt x="8676" y="15563"/>
                  <a:pt x="8941" y="15601"/>
                  <a:pt x="9074" y="15615"/>
                </a:cubicBezTo>
                <a:cubicBezTo>
                  <a:pt x="9192" y="15624"/>
                  <a:pt x="10147" y="15346"/>
                  <a:pt x="10638" y="15026"/>
                </a:cubicBezTo>
                <a:cubicBezTo>
                  <a:pt x="11129" y="14707"/>
                  <a:pt x="11886" y="13922"/>
                  <a:pt x="12159" y="13610"/>
                </a:cubicBezTo>
                <a:cubicBezTo>
                  <a:pt x="12431" y="13299"/>
                  <a:pt x="12758" y="12121"/>
                  <a:pt x="12836" y="11676"/>
                </a:cubicBezTo>
                <a:cubicBezTo>
                  <a:pt x="12880" y="11419"/>
                  <a:pt x="13120" y="10466"/>
                  <a:pt x="13148" y="10207"/>
                </a:cubicBezTo>
                <a:cubicBezTo>
                  <a:pt x="13152" y="10166"/>
                  <a:pt x="13152" y="9591"/>
                  <a:pt x="13120" y="9455"/>
                </a:cubicBezTo>
                <a:cubicBezTo>
                  <a:pt x="13088" y="9318"/>
                  <a:pt x="12935" y="8928"/>
                  <a:pt x="12887" y="8799"/>
                </a:cubicBezTo>
                <a:cubicBezTo>
                  <a:pt x="12810" y="8583"/>
                  <a:pt x="12658" y="8154"/>
                  <a:pt x="12591" y="7934"/>
                </a:cubicBezTo>
                <a:cubicBezTo>
                  <a:pt x="12538" y="7765"/>
                  <a:pt x="12300" y="7167"/>
                  <a:pt x="12450" y="7082"/>
                </a:cubicBezTo>
                <a:cubicBezTo>
                  <a:pt x="13264" y="6623"/>
                  <a:pt x="13907" y="5684"/>
                  <a:pt x="13384" y="5904"/>
                </a:cubicBezTo>
                <a:cubicBezTo>
                  <a:pt x="12861" y="6123"/>
                  <a:pt x="12355" y="6090"/>
                  <a:pt x="11948" y="6102"/>
                </a:cubicBezTo>
                <a:cubicBezTo>
                  <a:pt x="11750" y="6007"/>
                  <a:pt x="11446" y="5933"/>
                  <a:pt x="11446" y="5933"/>
                </a:cubicBezTo>
                <a:lnTo>
                  <a:pt x="10715" y="5465"/>
                </a:lnTo>
                <a:lnTo>
                  <a:pt x="10333" y="5035"/>
                </a:lnTo>
                <a:lnTo>
                  <a:pt x="9907" y="4548"/>
                </a:lnTo>
                <a:lnTo>
                  <a:pt x="9430" y="3770"/>
                </a:lnTo>
                <a:lnTo>
                  <a:pt x="8987" y="2887"/>
                </a:lnTo>
                <a:lnTo>
                  <a:pt x="8841" y="2277"/>
                </a:lnTo>
                <a:lnTo>
                  <a:pt x="8709" y="1689"/>
                </a:lnTo>
                <a:lnTo>
                  <a:pt x="8654" y="1128"/>
                </a:lnTo>
                <a:lnTo>
                  <a:pt x="8627" y="592"/>
                </a:lnTo>
                <a:lnTo>
                  <a:pt x="8600" y="23"/>
                </a:lnTo>
                <a:lnTo>
                  <a:pt x="10303" y="0"/>
                </a:lnTo>
                <a:lnTo>
                  <a:pt x="10410" y="846"/>
                </a:lnTo>
                <a:lnTo>
                  <a:pt x="10531" y="1523"/>
                </a:lnTo>
                <a:lnTo>
                  <a:pt x="10720" y="2222"/>
                </a:lnTo>
                <a:lnTo>
                  <a:pt x="10978" y="2875"/>
                </a:lnTo>
                <a:lnTo>
                  <a:pt x="11248" y="3276"/>
                </a:lnTo>
                <a:lnTo>
                  <a:pt x="11669" y="3653"/>
                </a:lnTo>
                <a:cubicBezTo>
                  <a:pt x="11669" y="3653"/>
                  <a:pt x="12066" y="3802"/>
                  <a:pt x="12203" y="3800"/>
                </a:cubicBezTo>
                <a:cubicBezTo>
                  <a:pt x="12329" y="3800"/>
                  <a:pt x="12568" y="3714"/>
                  <a:pt x="12684" y="3662"/>
                </a:cubicBezTo>
                <a:cubicBezTo>
                  <a:pt x="12875" y="3574"/>
                  <a:pt x="13225" y="3328"/>
                  <a:pt x="13397" y="3204"/>
                </a:cubicBezTo>
                <a:cubicBezTo>
                  <a:pt x="13611" y="3052"/>
                  <a:pt x="14004" y="2697"/>
                  <a:pt x="14221" y="2551"/>
                </a:cubicBezTo>
                <a:cubicBezTo>
                  <a:pt x="14394" y="2438"/>
                  <a:pt x="14752" y="2244"/>
                  <a:pt x="14937" y="2161"/>
                </a:cubicBezTo>
                <a:cubicBezTo>
                  <a:pt x="15083" y="2096"/>
                  <a:pt x="15384" y="1980"/>
                  <a:pt x="15542" y="1952"/>
                </a:cubicBezTo>
                <a:cubicBezTo>
                  <a:pt x="15868" y="1894"/>
                  <a:pt x="16542" y="1888"/>
                  <a:pt x="16868" y="1943"/>
                </a:cubicBezTo>
                <a:cubicBezTo>
                  <a:pt x="17049" y="1971"/>
                  <a:pt x="17397" y="2106"/>
                  <a:pt x="17562" y="2187"/>
                </a:cubicBezTo>
                <a:cubicBezTo>
                  <a:pt x="17802" y="2305"/>
                  <a:pt x="18251" y="2597"/>
                  <a:pt x="18463" y="2768"/>
                </a:cubicBezTo>
                <a:cubicBezTo>
                  <a:pt x="18761" y="3005"/>
                  <a:pt x="19307" y="3552"/>
                  <a:pt x="19564" y="3843"/>
                </a:cubicBezTo>
                <a:cubicBezTo>
                  <a:pt x="19749" y="4052"/>
                  <a:pt x="20099" y="4494"/>
                  <a:pt x="20246" y="4738"/>
                </a:cubicBezTo>
                <a:cubicBezTo>
                  <a:pt x="20420" y="5035"/>
                  <a:pt x="20688" y="5679"/>
                  <a:pt x="20819" y="6001"/>
                </a:cubicBezTo>
                <a:cubicBezTo>
                  <a:pt x="20943" y="6313"/>
                  <a:pt x="21183" y="6945"/>
                  <a:pt x="21270" y="7271"/>
                </a:cubicBezTo>
                <a:cubicBezTo>
                  <a:pt x="21344" y="7541"/>
                  <a:pt x="21436" y="8085"/>
                  <a:pt x="21472" y="8359"/>
                </a:cubicBezTo>
                <a:cubicBezTo>
                  <a:pt x="21525" y="8767"/>
                  <a:pt x="21587" y="9587"/>
                  <a:pt x="21595" y="9996"/>
                </a:cubicBezTo>
                <a:cubicBezTo>
                  <a:pt x="21600" y="10334"/>
                  <a:pt x="21574" y="11008"/>
                  <a:pt x="21548" y="11347"/>
                </a:cubicBezTo>
                <a:close/>
              </a:path>
            </a:pathLst>
          </a:custGeom>
        </p:spPr>
        <p:txBody>
          <a:bodyP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618" name="Shape 618"/>
          <p:cNvSpPr/>
          <p:nvPr>
            <p:ph type="body" idx="25"/>
          </p:nvPr>
        </p:nvSpPr>
        <p:spPr>
          <a:custGeom>
            <a:avLst/>
            <a:gdLst/>
            <a:ahLst/>
            <a:cxnLst>
              <a:cxn ang="0">
                <a:pos x="wd2" y="hd2"/>
              </a:cxn>
              <a:cxn ang="5400000">
                <a:pos x="wd2" y="hd2"/>
              </a:cxn>
              <a:cxn ang="10800000">
                <a:pos x="wd2" y="hd2"/>
              </a:cxn>
              <a:cxn ang="16200000">
                <a:pos x="wd2" y="hd2"/>
              </a:cxn>
            </a:cxnLst>
            <a:rect l="0" t="0" r="r" b="b"/>
            <a:pathLst>
              <a:path w="21600" h="21526" fill="norm" stroke="1" extrusionOk="0">
                <a:moveTo>
                  <a:pt x="21442" y="18044"/>
                </a:moveTo>
                <a:cubicBezTo>
                  <a:pt x="21391" y="18319"/>
                  <a:pt x="21180" y="19241"/>
                  <a:pt x="20977" y="19638"/>
                </a:cubicBezTo>
                <a:cubicBezTo>
                  <a:pt x="20580" y="20429"/>
                  <a:pt x="20218" y="20915"/>
                  <a:pt x="19871" y="21128"/>
                </a:cubicBezTo>
                <a:cubicBezTo>
                  <a:pt x="19573" y="21312"/>
                  <a:pt x="18748" y="21443"/>
                  <a:pt x="18739" y="21446"/>
                </a:cubicBezTo>
                <a:cubicBezTo>
                  <a:pt x="18531" y="21478"/>
                  <a:pt x="18120" y="21498"/>
                  <a:pt x="17761" y="21510"/>
                </a:cubicBezTo>
                <a:cubicBezTo>
                  <a:pt x="17402" y="21522"/>
                  <a:pt x="17095" y="21526"/>
                  <a:pt x="17095" y="21526"/>
                </a:cubicBezTo>
                <a:cubicBezTo>
                  <a:pt x="16361" y="21524"/>
                  <a:pt x="15703" y="21526"/>
                  <a:pt x="14813" y="21422"/>
                </a:cubicBezTo>
                <a:cubicBezTo>
                  <a:pt x="13924" y="21319"/>
                  <a:pt x="11604" y="21020"/>
                  <a:pt x="11295" y="20950"/>
                </a:cubicBezTo>
                <a:cubicBezTo>
                  <a:pt x="10678" y="20810"/>
                  <a:pt x="9498" y="20518"/>
                  <a:pt x="8921" y="20342"/>
                </a:cubicBezTo>
                <a:cubicBezTo>
                  <a:pt x="8588" y="20242"/>
                  <a:pt x="6645" y="19513"/>
                  <a:pt x="6355" y="19392"/>
                </a:cubicBezTo>
                <a:cubicBezTo>
                  <a:pt x="5937" y="19217"/>
                  <a:pt x="3946" y="18221"/>
                  <a:pt x="3702" y="18063"/>
                </a:cubicBezTo>
                <a:cubicBezTo>
                  <a:pt x="3413" y="17877"/>
                  <a:pt x="2107" y="16894"/>
                  <a:pt x="1970" y="16765"/>
                </a:cubicBezTo>
                <a:cubicBezTo>
                  <a:pt x="1731" y="16536"/>
                  <a:pt x="1338" y="16056"/>
                  <a:pt x="1150" y="15803"/>
                </a:cubicBezTo>
                <a:cubicBezTo>
                  <a:pt x="1053" y="15673"/>
                  <a:pt x="546" y="14900"/>
                  <a:pt x="486" y="14765"/>
                </a:cubicBezTo>
                <a:cubicBezTo>
                  <a:pt x="383" y="14542"/>
                  <a:pt x="177" y="14054"/>
                  <a:pt x="119" y="13794"/>
                </a:cubicBezTo>
                <a:cubicBezTo>
                  <a:pt x="56" y="13523"/>
                  <a:pt x="0" y="13019"/>
                  <a:pt x="0" y="12754"/>
                </a:cubicBezTo>
                <a:cubicBezTo>
                  <a:pt x="0" y="12430"/>
                  <a:pt x="66" y="11851"/>
                  <a:pt x="115" y="11506"/>
                </a:cubicBezTo>
                <a:cubicBezTo>
                  <a:pt x="163" y="11161"/>
                  <a:pt x="507" y="10512"/>
                  <a:pt x="858" y="9912"/>
                </a:cubicBezTo>
                <a:cubicBezTo>
                  <a:pt x="1209" y="9311"/>
                  <a:pt x="1672" y="8482"/>
                  <a:pt x="1825" y="8090"/>
                </a:cubicBezTo>
                <a:cubicBezTo>
                  <a:pt x="1978" y="7698"/>
                  <a:pt x="2108" y="6393"/>
                  <a:pt x="2129" y="6308"/>
                </a:cubicBezTo>
                <a:cubicBezTo>
                  <a:pt x="2146" y="6233"/>
                  <a:pt x="2169" y="6126"/>
                  <a:pt x="2191" y="6015"/>
                </a:cubicBezTo>
                <a:cubicBezTo>
                  <a:pt x="2228" y="5835"/>
                  <a:pt x="2736" y="4113"/>
                  <a:pt x="2763" y="4031"/>
                </a:cubicBezTo>
                <a:cubicBezTo>
                  <a:pt x="2816" y="3854"/>
                  <a:pt x="2981" y="3172"/>
                  <a:pt x="3195" y="3033"/>
                </a:cubicBezTo>
                <a:cubicBezTo>
                  <a:pt x="3409" y="2894"/>
                  <a:pt x="3979" y="2937"/>
                  <a:pt x="4150" y="2947"/>
                </a:cubicBezTo>
                <a:cubicBezTo>
                  <a:pt x="4328" y="2959"/>
                  <a:pt x="5419" y="3168"/>
                  <a:pt x="5950" y="3648"/>
                </a:cubicBezTo>
                <a:cubicBezTo>
                  <a:pt x="6445" y="4095"/>
                  <a:pt x="8034" y="4775"/>
                  <a:pt x="8409" y="4504"/>
                </a:cubicBezTo>
                <a:cubicBezTo>
                  <a:pt x="8783" y="4234"/>
                  <a:pt x="7964" y="3873"/>
                  <a:pt x="7329" y="3108"/>
                </a:cubicBezTo>
                <a:cubicBezTo>
                  <a:pt x="6845" y="2525"/>
                  <a:pt x="6834" y="2068"/>
                  <a:pt x="6625" y="1785"/>
                </a:cubicBezTo>
                <a:cubicBezTo>
                  <a:pt x="6416" y="1503"/>
                  <a:pt x="5999" y="1019"/>
                  <a:pt x="5981" y="995"/>
                </a:cubicBezTo>
                <a:cubicBezTo>
                  <a:pt x="5956" y="967"/>
                  <a:pt x="5940" y="943"/>
                  <a:pt x="5931" y="921"/>
                </a:cubicBezTo>
                <a:cubicBezTo>
                  <a:pt x="5922" y="898"/>
                  <a:pt x="5921" y="879"/>
                  <a:pt x="5927" y="860"/>
                </a:cubicBezTo>
                <a:cubicBezTo>
                  <a:pt x="5990" y="649"/>
                  <a:pt x="6470" y="392"/>
                  <a:pt x="6671" y="291"/>
                </a:cubicBezTo>
                <a:cubicBezTo>
                  <a:pt x="6825" y="214"/>
                  <a:pt x="7179" y="95"/>
                  <a:pt x="7386" y="61"/>
                </a:cubicBezTo>
                <a:cubicBezTo>
                  <a:pt x="7524" y="38"/>
                  <a:pt x="7733" y="13"/>
                  <a:pt x="7911" y="13"/>
                </a:cubicBezTo>
                <a:cubicBezTo>
                  <a:pt x="8049" y="13"/>
                  <a:pt x="8153" y="30"/>
                  <a:pt x="8232" y="57"/>
                </a:cubicBezTo>
                <a:cubicBezTo>
                  <a:pt x="8274" y="73"/>
                  <a:pt x="8336" y="191"/>
                  <a:pt x="8389" y="305"/>
                </a:cubicBezTo>
                <a:cubicBezTo>
                  <a:pt x="8442" y="420"/>
                  <a:pt x="8485" y="531"/>
                  <a:pt x="8489" y="534"/>
                </a:cubicBezTo>
                <a:cubicBezTo>
                  <a:pt x="8673" y="1223"/>
                  <a:pt x="8840" y="1622"/>
                  <a:pt x="9308" y="2084"/>
                </a:cubicBezTo>
                <a:cubicBezTo>
                  <a:pt x="10376" y="3137"/>
                  <a:pt x="11837" y="3382"/>
                  <a:pt x="10987" y="2493"/>
                </a:cubicBezTo>
                <a:cubicBezTo>
                  <a:pt x="10434" y="1915"/>
                  <a:pt x="9987" y="1310"/>
                  <a:pt x="9818" y="799"/>
                </a:cubicBezTo>
                <a:cubicBezTo>
                  <a:pt x="9832" y="738"/>
                  <a:pt x="9355" y="111"/>
                  <a:pt x="9946" y="18"/>
                </a:cubicBezTo>
                <a:cubicBezTo>
                  <a:pt x="10537" y="-74"/>
                  <a:pt x="10947" y="206"/>
                  <a:pt x="11063" y="317"/>
                </a:cubicBezTo>
                <a:cubicBezTo>
                  <a:pt x="11085" y="291"/>
                  <a:pt x="11115" y="265"/>
                  <a:pt x="11154" y="247"/>
                </a:cubicBezTo>
                <a:cubicBezTo>
                  <a:pt x="11302" y="178"/>
                  <a:pt x="11692" y="133"/>
                  <a:pt x="11919" y="170"/>
                </a:cubicBezTo>
                <a:cubicBezTo>
                  <a:pt x="12146" y="206"/>
                  <a:pt x="12532" y="373"/>
                  <a:pt x="12640" y="511"/>
                </a:cubicBezTo>
                <a:cubicBezTo>
                  <a:pt x="12733" y="625"/>
                  <a:pt x="12696" y="783"/>
                  <a:pt x="12658" y="948"/>
                </a:cubicBezTo>
                <a:cubicBezTo>
                  <a:pt x="12636" y="1046"/>
                  <a:pt x="12602" y="1181"/>
                  <a:pt x="12629" y="1241"/>
                </a:cubicBezTo>
                <a:lnTo>
                  <a:pt x="12640" y="1245"/>
                </a:lnTo>
                <a:cubicBezTo>
                  <a:pt x="12645" y="1247"/>
                  <a:pt x="12650" y="1248"/>
                  <a:pt x="12658" y="1250"/>
                </a:cubicBezTo>
                <a:cubicBezTo>
                  <a:pt x="12743" y="1274"/>
                  <a:pt x="13145" y="1279"/>
                  <a:pt x="13708" y="1395"/>
                </a:cubicBezTo>
                <a:cubicBezTo>
                  <a:pt x="14270" y="1511"/>
                  <a:pt x="14928" y="1843"/>
                  <a:pt x="15013" y="1882"/>
                </a:cubicBezTo>
                <a:cubicBezTo>
                  <a:pt x="15218" y="1973"/>
                  <a:pt x="15445" y="2079"/>
                  <a:pt x="15575" y="2154"/>
                </a:cubicBezTo>
                <a:cubicBezTo>
                  <a:pt x="15637" y="2191"/>
                  <a:pt x="15781" y="2294"/>
                  <a:pt x="15914" y="2392"/>
                </a:cubicBezTo>
                <a:cubicBezTo>
                  <a:pt x="16047" y="2489"/>
                  <a:pt x="16169" y="2581"/>
                  <a:pt x="16188" y="2595"/>
                </a:cubicBezTo>
                <a:cubicBezTo>
                  <a:pt x="16345" y="2709"/>
                  <a:pt x="16677" y="2977"/>
                  <a:pt x="16737" y="3088"/>
                </a:cubicBezTo>
                <a:cubicBezTo>
                  <a:pt x="16796" y="3200"/>
                  <a:pt x="16580" y="4085"/>
                  <a:pt x="16001" y="4346"/>
                </a:cubicBezTo>
                <a:cubicBezTo>
                  <a:pt x="14951" y="4821"/>
                  <a:pt x="17212" y="5168"/>
                  <a:pt x="17706" y="3615"/>
                </a:cubicBezTo>
                <a:cubicBezTo>
                  <a:pt x="17787" y="3651"/>
                  <a:pt x="18228" y="3918"/>
                  <a:pt x="18438" y="4188"/>
                </a:cubicBezTo>
                <a:cubicBezTo>
                  <a:pt x="18647" y="4458"/>
                  <a:pt x="18654" y="4621"/>
                  <a:pt x="18705" y="5110"/>
                </a:cubicBezTo>
                <a:cubicBezTo>
                  <a:pt x="18756" y="5599"/>
                  <a:pt x="18446" y="6119"/>
                  <a:pt x="18254" y="6308"/>
                </a:cubicBezTo>
                <a:cubicBezTo>
                  <a:pt x="18063" y="6497"/>
                  <a:pt x="17339" y="6772"/>
                  <a:pt x="17285" y="6851"/>
                </a:cubicBezTo>
                <a:cubicBezTo>
                  <a:pt x="17257" y="6890"/>
                  <a:pt x="17051" y="7172"/>
                  <a:pt x="16923" y="7507"/>
                </a:cubicBezTo>
                <a:cubicBezTo>
                  <a:pt x="16796" y="7842"/>
                  <a:pt x="16993" y="8471"/>
                  <a:pt x="17175" y="8606"/>
                </a:cubicBezTo>
                <a:cubicBezTo>
                  <a:pt x="17357" y="8742"/>
                  <a:pt x="18270" y="9398"/>
                  <a:pt x="18864" y="10121"/>
                </a:cubicBezTo>
                <a:cubicBezTo>
                  <a:pt x="19457" y="10845"/>
                  <a:pt x="20070" y="11984"/>
                  <a:pt x="20361" y="12674"/>
                </a:cubicBezTo>
                <a:cubicBezTo>
                  <a:pt x="20653" y="13364"/>
                  <a:pt x="21426" y="15265"/>
                  <a:pt x="21442" y="15356"/>
                </a:cubicBezTo>
                <a:cubicBezTo>
                  <a:pt x="21500" y="15754"/>
                  <a:pt x="21600" y="16452"/>
                  <a:pt x="21600" y="16599"/>
                </a:cubicBezTo>
                <a:cubicBezTo>
                  <a:pt x="21600" y="17002"/>
                  <a:pt x="21492" y="17769"/>
                  <a:pt x="21442" y="18044"/>
                </a:cubicBezTo>
                <a:close/>
              </a:path>
            </a:pathLst>
          </a:custGeom>
        </p:spPr>
        <p:txBody>
          <a:bodyP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619" name="Shape 619"/>
          <p:cNvSpPr/>
          <p:nvPr>
            <p:ph type="body" idx="26"/>
          </p:nvPr>
        </p:nvSpPr>
        <p:spPr>
          <a:custGeom>
            <a:avLst/>
            <a:gdLst/>
            <a:ahLst/>
            <a:cxnLst>
              <a:cxn ang="0">
                <a:pos x="wd2" y="hd2"/>
              </a:cxn>
              <a:cxn ang="5400000">
                <a:pos x="wd2" y="hd2"/>
              </a:cxn>
              <a:cxn ang="10800000">
                <a:pos x="wd2" y="hd2"/>
              </a:cxn>
              <a:cxn ang="16200000">
                <a:pos x="wd2" y="hd2"/>
              </a:cxn>
            </a:cxnLst>
            <a:rect l="0" t="0" r="r" b="b"/>
            <a:pathLst>
              <a:path w="21483" h="21595" fill="norm" stroke="1" extrusionOk="0">
                <a:moveTo>
                  <a:pt x="21462" y="18122"/>
                </a:moveTo>
                <a:cubicBezTo>
                  <a:pt x="21457" y="18010"/>
                  <a:pt x="21453" y="17908"/>
                  <a:pt x="21451" y="17818"/>
                </a:cubicBezTo>
                <a:cubicBezTo>
                  <a:pt x="21434" y="17190"/>
                  <a:pt x="21245" y="16086"/>
                  <a:pt x="21107" y="15279"/>
                </a:cubicBezTo>
                <a:cubicBezTo>
                  <a:pt x="21073" y="15086"/>
                  <a:pt x="21044" y="14910"/>
                  <a:pt x="21019" y="14763"/>
                </a:cubicBezTo>
                <a:lnTo>
                  <a:pt x="21018" y="14750"/>
                </a:lnTo>
                <a:cubicBezTo>
                  <a:pt x="20898" y="14013"/>
                  <a:pt x="20675" y="12641"/>
                  <a:pt x="20501" y="11952"/>
                </a:cubicBezTo>
                <a:cubicBezTo>
                  <a:pt x="20447" y="11735"/>
                  <a:pt x="20338" y="11414"/>
                  <a:pt x="20232" y="11102"/>
                </a:cubicBezTo>
                <a:cubicBezTo>
                  <a:pt x="20151" y="10863"/>
                  <a:pt x="20074" y="10636"/>
                  <a:pt x="20029" y="10477"/>
                </a:cubicBezTo>
                <a:cubicBezTo>
                  <a:pt x="19981" y="10310"/>
                  <a:pt x="19926" y="10069"/>
                  <a:pt x="19869" y="9815"/>
                </a:cubicBezTo>
                <a:cubicBezTo>
                  <a:pt x="19780" y="9421"/>
                  <a:pt x="19688" y="9014"/>
                  <a:pt x="19596" y="8760"/>
                </a:cubicBezTo>
                <a:cubicBezTo>
                  <a:pt x="19381" y="8167"/>
                  <a:pt x="18820" y="7053"/>
                  <a:pt x="18513" y="6510"/>
                </a:cubicBezTo>
                <a:cubicBezTo>
                  <a:pt x="18110" y="5798"/>
                  <a:pt x="17207" y="4441"/>
                  <a:pt x="16701" y="3746"/>
                </a:cubicBezTo>
                <a:cubicBezTo>
                  <a:pt x="16648" y="3674"/>
                  <a:pt x="16588" y="3589"/>
                  <a:pt x="16523" y="3499"/>
                </a:cubicBezTo>
                <a:cubicBezTo>
                  <a:pt x="16130" y="2959"/>
                  <a:pt x="15536" y="2187"/>
                  <a:pt x="15132" y="1825"/>
                </a:cubicBezTo>
                <a:cubicBezTo>
                  <a:pt x="14874" y="1594"/>
                  <a:pt x="14346" y="1199"/>
                  <a:pt x="13999" y="1139"/>
                </a:cubicBezTo>
                <a:cubicBezTo>
                  <a:pt x="13711" y="1090"/>
                  <a:pt x="13133" y="1173"/>
                  <a:pt x="12894" y="1404"/>
                </a:cubicBezTo>
                <a:cubicBezTo>
                  <a:pt x="12578" y="1708"/>
                  <a:pt x="12419" y="2557"/>
                  <a:pt x="12320" y="3066"/>
                </a:cubicBezTo>
                <a:lnTo>
                  <a:pt x="12300" y="3179"/>
                </a:lnTo>
                <a:cubicBezTo>
                  <a:pt x="12216" y="3620"/>
                  <a:pt x="12207" y="4268"/>
                  <a:pt x="12197" y="4953"/>
                </a:cubicBezTo>
                <a:cubicBezTo>
                  <a:pt x="12187" y="5637"/>
                  <a:pt x="12177" y="6344"/>
                  <a:pt x="12086" y="6783"/>
                </a:cubicBezTo>
                <a:cubicBezTo>
                  <a:pt x="12083" y="6792"/>
                  <a:pt x="12081" y="6800"/>
                  <a:pt x="12079" y="6808"/>
                </a:cubicBezTo>
                <a:cubicBezTo>
                  <a:pt x="12076" y="6817"/>
                  <a:pt x="12074" y="6825"/>
                  <a:pt x="12071" y="6834"/>
                </a:cubicBezTo>
                <a:lnTo>
                  <a:pt x="11470" y="6580"/>
                </a:lnTo>
                <a:lnTo>
                  <a:pt x="11470" y="362"/>
                </a:lnTo>
                <a:lnTo>
                  <a:pt x="11424" y="327"/>
                </a:lnTo>
                <a:cubicBezTo>
                  <a:pt x="11352" y="273"/>
                  <a:pt x="10982" y="0"/>
                  <a:pt x="10763" y="0"/>
                </a:cubicBezTo>
                <a:cubicBezTo>
                  <a:pt x="10543" y="0"/>
                  <a:pt x="10173" y="273"/>
                  <a:pt x="10101" y="327"/>
                </a:cubicBezTo>
                <a:lnTo>
                  <a:pt x="10055" y="362"/>
                </a:lnTo>
                <a:lnTo>
                  <a:pt x="10055" y="6960"/>
                </a:lnTo>
                <a:lnTo>
                  <a:pt x="9513" y="7128"/>
                </a:lnTo>
                <a:cubicBezTo>
                  <a:pt x="9462" y="6997"/>
                  <a:pt x="9418" y="6874"/>
                  <a:pt x="9397" y="6783"/>
                </a:cubicBezTo>
                <a:cubicBezTo>
                  <a:pt x="9276" y="6286"/>
                  <a:pt x="9237" y="5611"/>
                  <a:pt x="9285" y="4953"/>
                </a:cubicBezTo>
                <a:cubicBezTo>
                  <a:pt x="9387" y="3538"/>
                  <a:pt x="9448" y="2077"/>
                  <a:pt x="8588" y="1404"/>
                </a:cubicBezTo>
                <a:cubicBezTo>
                  <a:pt x="8315" y="1190"/>
                  <a:pt x="7799" y="1110"/>
                  <a:pt x="7483" y="1139"/>
                </a:cubicBezTo>
                <a:cubicBezTo>
                  <a:pt x="6915" y="1193"/>
                  <a:pt x="6387" y="1458"/>
                  <a:pt x="5924" y="1825"/>
                </a:cubicBezTo>
                <a:cubicBezTo>
                  <a:pt x="4497" y="2953"/>
                  <a:pt x="3837" y="4837"/>
                  <a:pt x="2969" y="6510"/>
                </a:cubicBezTo>
                <a:cubicBezTo>
                  <a:pt x="2664" y="7099"/>
                  <a:pt x="2116" y="8132"/>
                  <a:pt x="1887" y="8760"/>
                </a:cubicBezTo>
                <a:cubicBezTo>
                  <a:pt x="1794" y="9015"/>
                  <a:pt x="1702" y="9421"/>
                  <a:pt x="1614" y="9815"/>
                </a:cubicBezTo>
                <a:cubicBezTo>
                  <a:pt x="1556" y="10069"/>
                  <a:pt x="1502" y="10310"/>
                  <a:pt x="1454" y="10477"/>
                </a:cubicBezTo>
                <a:cubicBezTo>
                  <a:pt x="1408" y="10636"/>
                  <a:pt x="1331" y="10863"/>
                  <a:pt x="1250" y="11102"/>
                </a:cubicBezTo>
                <a:cubicBezTo>
                  <a:pt x="1144" y="11414"/>
                  <a:pt x="1035" y="11736"/>
                  <a:pt x="981" y="11952"/>
                </a:cubicBezTo>
                <a:cubicBezTo>
                  <a:pt x="807" y="12642"/>
                  <a:pt x="584" y="14013"/>
                  <a:pt x="465" y="14750"/>
                </a:cubicBezTo>
                <a:lnTo>
                  <a:pt x="462" y="14763"/>
                </a:lnTo>
                <a:cubicBezTo>
                  <a:pt x="439" y="14910"/>
                  <a:pt x="409" y="15086"/>
                  <a:pt x="376" y="15279"/>
                </a:cubicBezTo>
                <a:cubicBezTo>
                  <a:pt x="237" y="16086"/>
                  <a:pt x="48" y="17190"/>
                  <a:pt x="31" y="17818"/>
                </a:cubicBezTo>
                <a:cubicBezTo>
                  <a:pt x="29" y="17908"/>
                  <a:pt x="25" y="18010"/>
                  <a:pt x="21" y="18122"/>
                </a:cubicBezTo>
                <a:cubicBezTo>
                  <a:pt x="-11" y="18980"/>
                  <a:pt x="-59" y="20276"/>
                  <a:pt x="310" y="20833"/>
                </a:cubicBezTo>
                <a:cubicBezTo>
                  <a:pt x="574" y="21233"/>
                  <a:pt x="1453" y="21570"/>
                  <a:pt x="1894" y="21594"/>
                </a:cubicBezTo>
                <a:cubicBezTo>
                  <a:pt x="1911" y="21594"/>
                  <a:pt x="1928" y="21595"/>
                  <a:pt x="1945" y="21595"/>
                </a:cubicBezTo>
                <a:cubicBezTo>
                  <a:pt x="2540" y="21600"/>
                  <a:pt x="3584" y="21077"/>
                  <a:pt x="4092" y="20824"/>
                </a:cubicBezTo>
                <a:cubicBezTo>
                  <a:pt x="4285" y="20728"/>
                  <a:pt x="4528" y="20545"/>
                  <a:pt x="4787" y="20352"/>
                </a:cubicBezTo>
                <a:cubicBezTo>
                  <a:pt x="5106" y="20113"/>
                  <a:pt x="5437" y="19867"/>
                  <a:pt x="5670" y="19784"/>
                </a:cubicBezTo>
                <a:cubicBezTo>
                  <a:pt x="5857" y="19718"/>
                  <a:pt x="6179" y="19710"/>
                  <a:pt x="6490" y="19703"/>
                </a:cubicBezTo>
                <a:cubicBezTo>
                  <a:pt x="6765" y="19696"/>
                  <a:pt x="7026" y="19690"/>
                  <a:pt x="7208" y="19644"/>
                </a:cubicBezTo>
                <a:cubicBezTo>
                  <a:pt x="7614" y="19544"/>
                  <a:pt x="8339" y="19332"/>
                  <a:pt x="8630" y="19049"/>
                </a:cubicBezTo>
                <a:cubicBezTo>
                  <a:pt x="9024" y="18665"/>
                  <a:pt x="9441" y="17588"/>
                  <a:pt x="9564" y="17093"/>
                </a:cubicBezTo>
                <a:cubicBezTo>
                  <a:pt x="9595" y="16970"/>
                  <a:pt x="9591" y="16802"/>
                  <a:pt x="9587" y="16622"/>
                </a:cubicBezTo>
                <a:cubicBezTo>
                  <a:pt x="9583" y="16456"/>
                  <a:pt x="9579" y="16284"/>
                  <a:pt x="9606" y="16191"/>
                </a:cubicBezTo>
                <a:lnTo>
                  <a:pt x="10211" y="13004"/>
                </a:lnTo>
                <a:lnTo>
                  <a:pt x="10213" y="12980"/>
                </a:lnTo>
                <a:cubicBezTo>
                  <a:pt x="10214" y="12771"/>
                  <a:pt x="10207" y="12523"/>
                  <a:pt x="10197" y="12265"/>
                </a:cubicBezTo>
                <a:cubicBezTo>
                  <a:pt x="10173" y="11662"/>
                  <a:pt x="10134" y="10952"/>
                  <a:pt x="10212" y="10482"/>
                </a:cubicBezTo>
                <a:cubicBezTo>
                  <a:pt x="10232" y="10359"/>
                  <a:pt x="10290" y="10188"/>
                  <a:pt x="10346" y="10022"/>
                </a:cubicBezTo>
                <a:cubicBezTo>
                  <a:pt x="10419" y="9804"/>
                  <a:pt x="10489" y="9582"/>
                  <a:pt x="10514" y="9378"/>
                </a:cubicBezTo>
                <a:cubicBezTo>
                  <a:pt x="10536" y="9193"/>
                  <a:pt x="10526" y="9005"/>
                  <a:pt x="10552" y="8821"/>
                </a:cubicBezTo>
                <a:cubicBezTo>
                  <a:pt x="10575" y="8655"/>
                  <a:pt x="10627" y="8495"/>
                  <a:pt x="10706" y="8351"/>
                </a:cubicBezTo>
                <a:cubicBezTo>
                  <a:pt x="11044" y="8304"/>
                  <a:pt x="11361" y="8547"/>
                  <a:pt x="11437" y="8915"/>
                </a:cubicBezTo>
                <a:cubicBezTo>
                  <a:pt x="11471" y="9076"/>
                  <a:pt x="11450" y="9239"/>
                  <a:pt x="11395" y="9378"/>
                </a:cubicBezTo>
                <a:cubicBezTo>
                  <a:pt x="11312" y="9589"/>
                  <a:pt x="11138" y="9780"/>
                  <a:pt x="11136" y="10022"/>
                </a:cubicBezTo>
                <a:cubicBezTo>
                  <a:pt x="11135" y="10190"/>
                  <a:pt x="11222" y="10340"/>
                  <a:pt x="11270" y="10482"/>
                </a:cubicBezTo>
                <a:cubicBezTo>
                  <a:pt x="11437" y="10977"/>
                  <a:pt x="11330" y="11659"/>
                  <a:pt x="11285" y="12265"/>
                </a:cubicBezTo>
                <a:cubicBezTo>
                  <a:pt x="11267" y="12519"/>
                  <a:pt x="11262" y="12765"/>
                  <a:pt x="11269" y="12980"/>
                </a:cubicBezTo>
                <a:lnTo>
                  <a:pt x="11873" y="16179"/>
                </a:lnTo>
                <a:lnTo>
                  <a:pt x="11876" y="16191"/>
                </a:lnTo>
                <a:cubicBezTo>
                  <a:pt x="11903" y="16284"/>
                  <a:pt x="11899" y="16456"/>
                  <a:pt x="11895" y="16622"/>
                </a:cubicBezTo>
                <a:cubicBezTo>
                  <a:pt x="11891" y="16802"/>
                  <a:pt x="11887" y="16970"/>
                  <a:pt x="11918" y="17093"/>
                </a:cubicBezTo>
                <a:cubicBezTo>
                  <a:pt x="12040" y="17588"/>
                  <a:pt x="12457" y="18665"/>
                  <a:pt x="12852" y="19049"/>
                </a:cubicBezTo>
                <a:cubicBezTo>
                  <a:pt x="13143" y="19332"/>
                  <a:pt x="13868" y="19544"/>
                  <a:pt x="14274" y="19644"/>
                </a:cubicBezTo>
                <a:cubicBezTo>
                  <a:pt x="14457" y="19690"/>
                  <a:pt x="14716" y="19696"/>
                  <a:pt x="14992" y="19703"/>
                </a:cubicBezTo>
                <a:cubicBezTo>
                  <a:pt x="15303" y="19710"/>
                  <a:pt x="15625" y="19718"/>
                  <a:pt x="15812" y="19784"/>
                </a:cubicBezTo>
                <a:cubicBezTo>
                  <a:pt x="16045" y="19866"/>
                  <a:pt x="16376" y="20114"/>
                  <a:pt x="16694" y="20352"/>
                </a:cubicBezTo>
                <a:cubicBezTo>
                  <a:pt x="16953" y="20546"/>
                  <a:pt x="17198" y="20727"/>
                  <a:pt x="17396" y="20826"/>
                </a:cubicBezTo>
                <a:cubicBezTo>
                  <a:pt x="17898" y="21076"/>
                  <a:pt x="18942" y="21600"/>
                  <a:pt x="19537" y="21595"/>
                </a:cubicBezTo>
                <a:cubicBezTo>
                  <a:pt x="19554" y="21595"/>
                  <a:pt x="19571" y="21594"/>
                  <a:pt x="19588" y="21594"/>
                </a:cubicBezTo>
                <a:cubicBezTo>
                  <a:pt x="20030" y="21570"/>
                  <a:pt x="20907" y="21233"/>
                  <a:pt x="21172" y="20833"/>
                </a:cubicBezTo>
                <a:cubicBezTo>
                  <a:pt x="21541" y="20276"/>
                  <a:pt x="21493" y="18980"/>
                  <a:pt x="21462" y="18122"/>
                </a:cubicBezTo>
                <a:close/>
              </a:path>
            </a:pathLst>
          </a:custGeom>
        </p:spPr>
        <p:txBody>
          <a:bodyP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620" name="Shape 620"/>
          <p:cNvSpPr/>
          <p:nvPr>
            <p:ph type="body" idx="27"/>
          </p:nvPr>
        </p:nvSpPr>
        <p:spPr>
          <a:custGeom>
            <a:avLst/>
            <a:gdLst/>
            <a:ahLst/>
            <a:cxnLst>
              <a:cxn ang="0">
                <a:pos x="wd2" y="hd2"/>
              </a:cxn>
              <a:cxn ang="5400000">
                <a:pos x="wd2" y="hd2"/>
              </a:cxn>
              <a:cxn ang="10800000">
                <a:pos x="wd2" y="hd2"/>
              </a:cxn>
              <a:cxn ang="16200000">
                <a:pos x="wd2" y="hd2"/>
              </a:cxn>
            </a:cxnLst>
            <a:rect l="0" t="0" r="r" b="b"/>
            <a:pathLst>
              <a:path w="20564" h="21543" fill="norm" stroke="1" extrusionOk="0">
                <a:moveTo>
                  <a:pt x="13432" y="21543"/>
                </a:moveTo>
                <a:lnTo>
                  <a:pt x="15798" y="20604"/>
                </a:lnTo>
                <a:lnTo>
                  <a:pt x="14132" y="17146"/>
                </a:lnTo>
                <a:cubicBezTo>
                  <a:pt x="14132" y="17146"/>
                  <a:pt x="16013" y="17925"/>
                  <a:pt x="18220" y="16385"/>
                </a:cubicBezTo>
                <a:cubicBezTo>
                  <a:pt x="20426" y="14845"/>
                  <a:pt x="20167" y="12958"/>
                  <a:pt x="20097" y="12459"/>
                </a:cubicBezTo>
                <a:cubicBezTo>
                  <a:pt x="20064" y="12228"/>
                  <a:pt x="20129" y="10920"/>
                  <a:pt x="19744" y="11096"/>
                </a:cubicBezTo>
                <a:cubicBezTo>
                  <a:pt x="19340" y="11281"/>
                  <a:pt x="19069" y="11072"/>
                  <a:pt x="18624" y="11051"/>
                </a:cubicBezTo>
                <a:cubicBezTo>
                  <a:pt x="17937" y="11019"/>
                  <a:pt x="17796" y="11291"/>
                  <a:pt x="17796" y="11291"/>
                </a:cubicBezTo>
                <a:cubicBezTo>
                  <a:pt x="17796" y="11291"/>
                  <a:pt x="17835" y="10555"/>
                  <a:pt x="19330" y="10555"/>
                </a:cubicBezTo>
                <a:cubicBezTo>
                  <a:pt x="20137" y="10555"/>
                  <a:pt x="20624" y="9033"/>
                  <a:pt x="20558" y="7875"/>
                </a:cubicBezTo>
                <a:cubicBezTo>
                  <a:pt x="20506" y="6970"/>
                  <a:pt x="20122" y="5564"/>
                  <a:pt x="18845" y="4219"/>
                </a:cubicBezTo>
                <a:cubicBezTo>
                  <a:pt x="17861" y="3182"/>
                  <a:pt x="17704" y="5260"/>
                  <a:pt x="16660" y="5353"/>
                </a:cubicBezTo>
                <a:cubicBezTo>
                  <a:pt x="17365" y="4920"/>
                  <a:pt x="17696" y="2821"/>
                  <a:pt x="16656" y="2044"/>
                </a:cubicBezTo>
                <a:cubicBezTo>
                  <a:pt x="15616" y="1267"/>
                  <a:pt x="14782" y="223"/>
                  <a:pt x="13432" y="83"/>
                </a:cubicBezTo>
                <a:cubicBezTo>
                  <a:pt x="12082" y="-57"/>
                  <a:pt x="9898" y="-45"/>
                  <a:pt x="8834" y="315"/>
                </a:cubicBezTo>
                <a:cubicBezTo>
                  <a:pt x="8127" y="554"/>
                  <a:pt x="7536" y="1254"/>
                  <a:pt x="7408" y="1991"/>
                </a:cubicBezTo>
                <a:cubicBezTo>
                  <a:pt x="7344" y="2362"/>
                  <a:pt x="7779" y="2898"/>
                  <a:pt x="7613" y="3079"/>
                </a:cubicBezTo>
                <a:cubicBezTo>
                  <a:pt x="7448" y="3260"/>
                  <a:pt x="6764" y="2733"/>
                  <a:pt x="6665" y="2314"/>
                </a:cubicBezTo>
                <a:cubicBezTo>
                  <a:pt x="6515" y="1679"/>
                  <a:pt x="6753" y="1169"/>
                  <a:pt x="6007" y="1204"/>
                </a:cubicBezTo>
                <a:cubicBezTo>
                  <a:pt x="4838" y="1260"/>
                  <a:pt x="4086" y="2641"/>
                  <a:pt x="3044" y="3068"/>
                </a:cubicBezTo>
                <a:cubicBezTo>
                  <a:pt x="2001" y="3495"/>
                  <a:pt x="1112" y="4726"/>
                  <a:pt x="878" y="6282"/>
                </a:cubicBezTo>
                <a:cubicBezTo>
                  <a:pt x="644" y="7837"/>
                  <a:pt x="-976" y="10118"/>
                  <a:pt x="878" y="12016"/>
                </a:cubicBezTo>
                <a:cubicBezTo>
                  <a:pt x="2732" y="13915"/>
                  <a:pt x="5133" y="13667"/>
                  <a:pt x="5916" y="13294"/>
                </a:cubicBezTo>
                <a:cubicBezTo>
                  <a:pt x="6699" y="12922"/>
                  <a:pt x="6699" y="12922"/>
                  <a:pt x="6699" y="12922"/>
                </a:cubicBezTo>
                <a:cubicBezTo>
                  <a:pt x="6467" y="14775"/>
                  <a:pt x="7200" y="15365"/>
                  <a:pt x="8422" y="15465"/>
                </a:cubicBezTo>
                <a:cubicBezTo>
                  <a:pt x="9643" y="15565"/>
                  <a:pt x="9775" y="14709"/>
                  <a:pt x="10509" y="14411"/>
                </a:cubicBezTo>
                <a:cubicBezTo>
                  <a:pt x="11128" y="14160"/>
                  <a:pt x="11729" y="14811"/>
                  <a:pt x="11729" y="14811"/>
                </a:cubicBezTo>
                <a:cubicBezTo>
                  <a:pt x="11729" y="14811"/>
                  <a:pt x="10902" y="14904"/>
                  <a:pt x="10815" y="15235"/>
                </a:cubicBezTo>
                <a:cubicBezTo>
                  <a:pt x="10581" y="16122"/>
                  <a:pt x="10663" y="16507"/>
                  <a:pt x="11394" y="17600"/>
                </a:cubicBezTo>
                <a:cubicBezTo>
                  <a:pt x="12106" y="18666"/>
                  <a:pt x="12728" y="20155"/>
                  <a:pt x="13432" y="21543"/>
                </a:cubicBezTo>
                <a:close/>
              </a:path>
            </a:pathLst>
          </a:custGeom>
        </p:spPr>
        <p:txBody>
          <a:bodyP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621" name="Shape 621"/>
          <p:cNvSpPr/>
          <p:nvPr>
            <p:ph type="body" idx="28"/>
          </p:nvPr>
        </p:nvSpPr>
        <p:spPr>
          <a:prstGeom prst="rect">
            <a:avLst/>
          </a:prstGeom>
        </p:spPr>
        <p:txBody>
          <a:bodyPr/>
          <a:lstStyle/>
          <a:p>
            <a:pPr/>
            <a:r>
              <a:t>Aenean bibendum consectetur.</a:t>
            </a:r>
          </a:p>
        </p:txBody>
      </p:sp>
      <p:sp>
        <p:nvSpPr>
          <p:cNvPr id="622" name="Shape 622"/>
          <p:cNvSpPr/>
          <p:nvPr>
            <p:ph type="body" idx="29"/>
          </p:nvPr>
        </p:nvSpPr>
        <p:spPr>
          <a:prstGeom prst="rect">
            <a:avLst/>
          </a:prstGeom>
        </p:spPr>
        <p:txBody>
          <a:bodyPr/>
          <a:lstStyle/>
          <a:p>
            <a:pPr/>
            <a:r>
              <a:t>Lorem, adipiscing at elit.</a:t>
            </a:r>
          </a:p>
        </p:txBody>
      </p:sp>
      <p:sp>
        <p:nvSpPr>
          <p:cNvPr id="623" name="Shape 623"/>
          <p:cNvSpPr/>
          <p:nvPr>
            <p:ph type="body" idx="30"/>
          </p:nvPr>
        </p:nvSpPr>
        <p:spPr>
          <a:prstGeom prst="rect">
            <a:avLst/>
          </a:prstGeom>
        </p:spPr>
        <p:txBody>
          <a:bodyPr/>
          <a:lstStyle/>
          <a:p>
            <a:pPr/>
            <a:r>
              <a:t>Donec id gravida at eget metus.</a:t>
            </a:r>
          </a:p>
        </p:txBody>
      </p:sp>
      <p:sp>
        <p:nvSpPr>
          <p:cNvPr id="624" name="Shape 624"/>
          <p:cNvSpPr/>
          <p:nvPr>
            <p:ph type="body" idx="31"/>
          </p:nvPr>
        </p:nvSpPr>
        <p:spPr>
          <a:prstGeom prst="rect">
            <a:avLst/>
          </a:prstGeom>
        </p:spPr>
        <p:txBody>
          <a:bodyPr/>
          <a:lstStyle/>
          <a:p>
            <a:pPr/>
            <a:r>
              <a:t>Nullam id ultricies ut id elit.</a:t>
            </a:r>
          </a:p>
        </p:txBody>
      </p:sp>
      <p:sp>
        <p:nvSpPr>
          <p:cNvPr id="625" name="Shape 625"/>
          <p:cNvSpPr/>
          <p:nvPr>
            <p:ph type="body" idx="32"/>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983" y="0"/>
                </a:moveTo>
                <a:lnTo>
                  <a:pt x="13903" y="10493"/>
                </a:lnTo>
                <a:lnTo>
                  <a:pt x="0" y="10493"/>
                </a:lnTo>
                <a:lnTo>
                  <a:pt x="0" y="11107"/>
                </a:lnTo>
                <a:lnTo>
                  <a:pt x="13903" y="11107"/>
                </a:lnTo>
                <a:lnTo>
                  <a:pt x="20983" y="21600"/>
                </a:lnTo>
                <a:lnTo>
                  <a:pt x="21600" y="21293"/>
                </a:lnTo>
                <a:lnTo>
                  <a:pt x="14520" y="10800"/>
                </a:lnTo>
                <a:lnTo>
                  <a:pt x="21600" y="307"/>
                </a:lnTo>
                <a:lnTo>
                  <a:pt x="20983" y="0"/>
                </a:lnTo>
                <a:close/>
              </a:path>
            </a:pathLst>
          </a:cu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626" name="Shape 626"/>
          <p:cNvSpPr/>
          <p:nvPr>
            <p:ph type="body" idx="33"/>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983" y="0"/>
                </a:moveTo>
                <a:lnTo>
                  <a:pt x="13903" y="10493"/>
                </a:lnTo>
                <a:lnTo>
                  <a:pt x="0" y="10493"/>
                </a:lnTo>
                <a:lnTo>
                  <a:pt x="0" y="11107"/>
                </a:lnTo>
                <a:lnTo>
                  <a:pt x="13903" y="11107"/>
                </a:lnTo>
                <a:lnTo>
                  <a:pt x="20983" y="21600"/>
                </a:lnTo>
                <a:lnTo>
                  <a:pt x="21600" y="21293"/>
                </a:lnTo>
                <a:lnTo>
                  <a:pt x="14520" y="10800"/>
                </a:lnTo>
                <a:lnTo>
                  <a:pt x="21600" y="307"/>
                </a:lnTo>
                <a:lnTo>
                  <a:pt x="20983" y="0"/>
                </a:lnTo>
                <a:close/>
              </a:path>
            </a:pathLst>
          </a:cu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627" name="Shape 627"/>
          <p:cNvSpPr/>
          <p:nvPr>
            <p:ph type="body" idx="34"/>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983" y="0"/>
                </a:moveTo>
                <a:lnTo>
                  <a:pt x="13903" y="10493"/>
                </a:lnTo>
                <a:lnTo>
                  <a:pt x="0" y="10493"/>
                </a:lnTo>
                <a:lnTo>
                  <a:pt x="0" y="11107"/>
                </a:lnTo>
                <a:lnTo>
                  <a:pt x="13903" y="11107"/>
                </a:lnTo>
                <a:lnTo>
                  <a:pt x="20983" y="21600"/>
                </a:lnTo>
                <a:lnTo>
                  <a:pt x="21600" y="21293"/>
                </a:lnTo>
                <a:lnTo>
                  <a:pt x="14520" y="10800"/>
                </a:lnTo>
                <a:lnTo>
                  <a:pt x="21600" y="307"/>
                </a:lnTo>
                <a:lnTo>
                  <a:pt x="20983" y="0"/>
                </a:lnTo>
                <a:close/>
              </a:path>
            </a:pathLst>
          </a:cu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628" name="Shape 628"/>
          <p:cNvSpPr/>
          <p:nvPr>
            <p:ph type="body" idx="35"/>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983" y="0"/>
                </a:moveTo>
                <a:lnTo>
                  <a:pt x="13903" y="10493"/>
                </a:lnTo>
                <a:lnTo>
                  <a:pt x="0" y="10493"/>
                </a:lnTo>
                <a:lnTo>
                  <a:pt x="0" y="11107"/>
                </a:lnTo>
                <a:lnTo>
                  <a:pt x="13903" y="11107"/>
                </a:lnTo>
                <a:lnTo>
                  <a:pt x="20983" y="21600"/>
                </a:lnTo>
                <a:lnTo>
                  <a:pt x="21600" y="21293"/>
                </a:lnTo>
                <a:lnTo>
                  <a:pt x="14520" y="10800"/>
                </a:lnTo>
                <a:lnTo>
                  <a:pt x="21600" y="307"/>
                </a:lnTo>
                <a:lnTo>
                  <a:pt x="20983" y="0"/>
                </a:lnTo>
                <a:close/>
              </a:path>
            </a:pathLst>
          </a:cu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pic>
        <p:nvPicPr>
          <p:cNvPr id="629" name="dirap4ArT.png"/>
          <p:cNvPicPr>
            <a:picLocks noChangeAspect="1"/>
          </p:cNvPicPr>
          <p:nvPr/>
        </p:nvPicPr>
        <p:blipFill>
          <a:blip r:embed="rId2">
            <a:extLst/>
          </a:blip>
          <a:stretch>
            <a:fillRect/>
          </a:stretch>
        </p:blipFill>
        <p:spPr>
          <a:xfrm>
            <a:off x="9600626" y="95469"/>
            <a:ext cx="2355099" cy="132474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1" name="Shape 631"/>
          <p:cNvSpPr/>
          <p:nvPr>
            <p:ph type="body" idx="13"/>
          </p:nvPr>
        </p:nvSpPr>
        <p:spPr>
          <a:prstGeom prst="rect">
            <a:avLst/>
          </a:pr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632" name="Shape 632"/>
          <p:cNvSpPr/>
          <p:nvPr>
            <p:ph type="title"/>
          </p:nvPr>
        </p:nvSpPr>
        <p:spPr>
          <a:prstGeom prst="rect">
            <a:avLst/>
          </a:prstGeom>
        </p:spPr>
        <p:txBody>
          <a:bodyPr/>
          <a:lstStyle/>
          <a:p>
            <a:pPr/>
            <a:r>
              <a:t>neurology research</a:t>
            </a:r>
          </a:p>
        </p:txBody>
      </p:sp>
      <p:sp>
        <p:nvSpPr>
          <p:cNvPr id="633" name="Shape 633"/>
          <p:cNvSpPr/>
          <p:nvPr>
            <p:ph type="sldNum" sz="quarter" idx="2"/>
          </p:nvPr>
        </p:nvSpPr>
        <p:spPr>
          <a:xfrm>
            <a:off x="303252" y="611791"/>
            <a:ext cx="160021" cy="3429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34" name="Shape 634"/>
          <p:cNvSpPr/>
          <p:nvPr>
            <p:ph type="body" idx="14"/>
          </p:nvPr>
        </p:nvSpPr>
        <p:spPr>
          <a:custGeom>
            <a:avLst/>
            <a:gdLst/>
            <a:ahLst/>
            <a:cxnLst>
              <a:cxn ang="0">
                <a:pos x="wd2" y="hd2"/>
              </a:cxn>
              <a:cxn ang="5400000">
                <a:pos x="wd2" y="hd2"/>
              </a:cxn>
              <a:cxn ang="10800000">
                <a:pos x="wd2" y="hd2"/>
              </a:cxn>
              <a:cxn ang="16200000">
                <a:pos x="wd2" y="hd2"/>
              </a:cxn>
            </a:cxnLst>
            <a:rect l="0" t="0" r="r" b="b"/>
            <a:pathLst>
              <a:path w="21432" h="21141" fill="norm" stroke="1" extrusionOk="0">
                <a:moveTo>
                  <a:pt x="1988" y="8146"/>
                </a:moveTo>
                <a:cubicBezTo>
                  <a:pt x="1988" y="8146"/>
                  <a:pt x="2362" y="7689"/>
                  <a:pt x="1988" y="7185"/>
                </a:cubicBezTo>
                <a:cubicBezTo>
                  <a:pt x="1615" y="6682"/>
                  <a:pt x="1864" y="4805"/>
                  <a:pt x="2736" y="3524"/>
                </a:cubicBezTo>
                <a:cubicBezTo>
                  <a:pt x="3608" y="2243"/>
                  <a:pt x="4357" y="1284"/>
                  <a:pt x="9026" y="412"/>
                </a:cubicBezTo>
                <a:cubicBezTo>
                  <a:pt x="13695" y="-459"/>
                  <a:pt x="16130" y="87"/>
                  <a:pt x="18368" y="1694"/>
                </a:cubicBezTo>
                <a:cubicBezTo>
                  <a:pt x="20600" y="3296"/>
                  <a:pt x="21328" y="5583"/>
                  <a:pt x="20672" y="7872"/>
                </a:cubicBezTo>
                <a:cubicBezTo>
                  <a:pt x="20021" y="10146"/>
                  <a:pt x="17725" y="10500"/>
                  <a:pt x="17745" y="12814"/>
                </a:cubicBezTo>
                <a:cubicBezTo>
                  <a:pt x="17769" y="15497"/>
                  <a:pt x="21201" y="21013"/>
                  <a:pt x="21432" y="21141"/>
                </a:cubicBezTo>
                <a:lnTo>
                  <a:pt x="9088" y="21141"/>
                </a:lnTo>
                <a:cubicBezTo>
                  <a:pt x="9093" y="21126"/>
                  <a:pt x="9197" y="20778"/>
                  <a:pt x="9271" y="20280"/>
                </a:cubicBezTo>
                <a:cubicBezTo>
                  <a:pt x="9395" y="19445"/>
                  <a:pt x="9402" y="18363"/>
                  <a:pt x="8964" y="17299"/>
                </a:cubicBezTo>
                <a:cubicBezTo>
                  <a:pt x="8964" y="17299"/>
                  <a:pt x="7959" y="15634"/>
                  <a:pt x="7189" y="15669"/>
                </a:cubicBezTo>
                <a:cubicBezTo>
                  <a:pt x="6418" y="15703"/>
                  <a:pt x="4083" y="15892"/>
                  <a:pt x="3452" y="15823"/>
                </a:cubicBezTo>
                <a:cubicBezTo>
                  <a:pt x="2821" y="15754"/>
                  <a:pt x="2214" y="15600"/>
                  <a:pt x="2261" y="14793"/>
                </a:cubicBezTo>
                <a:cubicBezTo>
                  <a:pt x="2308" y="13987"/>
                  <a:pt x="2238" y="13849"/>
                  <a:pt x="1887" y="13678"/>
                </a:cubicBezTo>
                <a:cubicBezTo>
                  <a:pt x="1537" y="13506"/>
                  <a:pt x="1397" y="13180"/>
                  <a:pt x="1677" y="13009"/>
                </a:cubicBezTo>
                <a:cubicBezTo>
                  <a:pt x="1957" y="12837"/>
                  <a:pt x="1957" y="12837"/>
                  <a:pt x="1957" y="12837"/>
                </a:cubicBezTo>
                <a:cubicBezTo>
                  <a:pt x="1957" y="12837"/>
                  <a:pt x="1747" y="12734"/>
                  <a:pt x="1420" y="12580"/>
                </a:cubicBezTo>
                <a:cubicBezTo>
                  <a:pt x="1093" y="12425"/>
                  <a:pt x="1163" y="12202"/>
                  <a:pt x="1257" y="12030"/>
                </a:cubicBezTo>
                <a:cubicBezTo>
                  <a:pt x="1350" y="11859"/>
                  <a:pt x="1537" y="11464"/>
                  <a:pt x="1327" y="11395"/>
                </a:cubicBezTo>
                <a:cubicBezTo>
                  <a:pt x="1116" y="11327"/>
                  <a:pt x="743" y="11155"/>
                  <a:pt x="416" y="11018"/>
                </a:cubicBezTo>
                <a:cubicBezTo>
                  <a:pt x="89" y="10881"/>
                  <a:pt x="-168" y="10640"/>
                  <a:pt x="136" y="10246"/>
                </a:cubicBezTo>
                <a:cubicBezTo>
                  <a:pt x="439" y="9851"/>
                  <a:pt x="1988" y="8146"/>
                  <a:pt x="1988" y="8146"/>
                </a:cubicBezTo>
                <a:close/>
              </a:path>
            </a:pathLst>
          </a:custGeom>
        </p:spPr>
        <p:txBody>
          <a:bodyP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635" name="Shape 635"/>
          <p:cNvSpPr/>
          <p:nvPr>
            <p:ph type="body" idx="15"/>
          </p:nvPr>
        </p:nvSpPr>
        <p:spPr>
          <a:custGeom>
            <a:avLst/>
            <a:gdLst/>
            <a:ahLst/>
            <a:cxnLst>
              <a:cxn ang="0">
                <a:pos x="wd2" y="hd2"/>
              </a:cxn>
              <a:cxn ang="5400000">
                <a:pos x="wd2" y="hd2"/>
              </a:cxn>
              <a:cxn ang="10800000">
                <a:pos x="wd2" y="hd2"/>
              </a:cxn>
              <a:cxn ang="16200000">
                <a:pos x="wd2" y="hd2"/>
              </a:cxn>
            </a:cxnLst>
            <a:rect l="0" t="0" r="r" b="b"/>
            <a:pathLst>
              <a:path w="20772" h="21580" fill="norm" stroke="1" extrusionOk="0">
                <a:moveTo>
                  <a:pt x="16995" y="17238"/>
                </a:moveTo>
                <a:cubicBezTo>
                  <a:pt x="17029" y="17146"/>
                  <a:pt x="17396" y="16848"/>
                  <a:pt x="17389" y="16774"/>
                </a:cubicBezTo>
                <a:cubicBezTo>
                  <a:pt x="17351" y="16382"/>
                  <a:pt x="16850" y="16288"/>
                  <a:pt x="17491" y="16045"/>
                </a:cubicBezTo>
                <a:cubicBezTo>
                  <a:pt x="18391" y="15702"/>
                  <a:pt x="17316" y="15501"/>
                  <a:pt x="17294" y="15266"/>
                </a:cubicBezTo>
                <a:cubicBezTo>
                  <a:pt x="17272" y="15036"/>
                  <a:pt x="17758" y="14994"/>
                  <a:pt x="17491" y="14492"/>
                </a:cubicBezTo>
                <a:cubicBezTo>
                  <a:pt x="17225" y="13985"/>
                  <a:pt x="17397" y="13633"/>
                  <a:pt x="17689" y="13558"/>
                </a:cubicBezTo>
                <a:cubicBezTo>
                  <a:pt x="17982" y="13482"/>
                  <a:pt x="18560" y="13251"/>
                  <a:pt x="18478" y="12623"/>
                </a:cubicBezTo>
                <a:cubicBezTo>
                  <a:pt x="18396" y="11995"/>
                  <a:pt x="18922" y="11890"/>
                  <a:pt x="20255" y="11379"/>
                </a:cubicBezTo>
                <a:cubicBezTo>
                  <a:pt x="21586" y="10868"/>
                  <a:pt x="20014" y="10307"/>
                  <a:pt x="19267" y="10135"/>
                </a:cubicBezTo>
                <a:cubicBezTo>
                  <a:pt x="18521" y="9964"/>
                  <a:pt x="18165" y="9167"/>
                  <a:pt x="18478" y="8891"/>
                </a:cubicBezTo>
                <a:cubicBezTo>
                  <a:pt x="18791" y="8614"/>
                  <a:pt x="19049" y="8091"/>
                  <a:pt x="18677" y="7802"/>
                </a:cubicBezTo>
                <a:cubicBezTo>
                  <a:pt x="18302" y="7513"/>
                  <a:pt x="18366" y="7203"/>
                  <a:pt x="18873" y="7180"/>
                </a:cubicBezTo>
                <a:cubicBezTo>
                  <a:pt x="19379" y="7157"/>
                  <a:pt x="19450" y="6696"/>
                  <a:pt x="19072" y="6403"/>
                </a:cubicBezTo>
                <a:cubicBezTo>
                  <a:pt x="18689" y="6105"/>
                  <a:pt x="18246" y="5368"/>
                  <a:pt x="19267" y="4689"/>
                </a:cubicBezTo>
                <a:cubicBezTo>
                  <a:pt x="20289" y="4015"/>
                  <a:pt x="18641" y="3462"/>
                  <a:pt x="17689" y="2825"/>
                </a:cubicBezTo>
                <a:cubicBezTo>
                  <a:pt x="16736" y="2185"/>
                  <a:pt x="16836" y="1284"/>
                  <a:pt x="17294" y="957"/>
                </a:cubicBezTo>
                <a:cubicBezTo>
                  <a:pt x="17633" y="714"/>
                  <a:pt x="17686" y="232"/>
                  <a:pt x="17691" y="0"/>
                </a:cubicBezTo>
                <a:cubicBezTo>
                  <a:pt x="17405" y="56"/>
                  <a:pt x="17218" y="27"/>
                  <a:pt x="16931" y="44"/>
                </a:cubicBezTo>
                <a:cubicBezTo>
                  <a:pt x="16660" y="56"/>
                  <a:pt x="16112" y="69"/>
                  <a:pt x="15847" y="123"/>
                </a:cubicBezTo>
                <a:cubicBezTo>
                  <a:pt x="15465" y="199"/>
                  <a:pt x="14718" y="433"/>
                  <a:pt x="14392" y="605"/>
                </a:cubicBezTo>
                <a:cubicBezTo>
                  <a:pt x="14165" y="727"/>
                  <a:pt x="13821" y="1076"/>
                  <a:pt x="13621" y="1225"/>
                </a:cubicBezTo>
                <a:cubicBezTo>
                  <a:pt x="13519" y="1301"/>
                  <a:pt x="13323" y="1472"/>
                  <a:pt x="13195" y="1514"/>
                </a:cubicBezTo>
                <a:cubicBezTo>
                  <a:pt x="12826" y="1631"/>
                  <a:pt x="12002" y="1548"/>
                  <a:pt x="11609" y="1602"/>
                </a:cubicBezTo>
                <a:cubicBezTo>
                  <a:pt x="11151" y="1665"/>
                  <a:pt x="10239" y="1851"/>
                  <a:pt x="9814" y="2000"/>
                </a:cubicBezTo>
                <a:cubicBezTo>
                  <a:pt x="9633" y="2067"/>
                  <a:pt x="9308" y="2252"/>
                  <a:pt x="9144" y="2342"/>
                </a:cubicBezTo>
                <a:cubicBezTo>
                  <a:pt x="8909" y="2465"/>
                  <a:pt x="8444" y="2727"/>
                  <a:pt x="8222" y="2867"/>
                </a:cubicBezTo>
                <a:cubicBezTo>
                  <a:pt x="7927" y="3052"/>
                  <a:pt x="7365" y="3450"/>
                  <a:pt x="7090" y="3653"/>
                </a:cubicBezTo>
                <a:cubicBezTo>
                  <a:pt x="6812" y="3854"/>
                  <a:pt x="6243" y="4252"/>
                  <a:pt x="6006" y="4484"/>
                </a:cubicBezTo>
                <a:cubicBezTo>
                  <a:pt x="5930" y="4557"/>
                  <a:pt x="5828" y="4736"/>
                  <a:pt x="5747" y="4807"/>
                </a:cubicBezTo>
                <a:cubicBezTo>
                  <a:pt x="5707" y="4843"/>
                  <a:pt x="5611" y="4903"/>
                  <a:pt x="5560" y="4926"/>
                </a:cubicBezTo>
                <a:cubicBezTo>
                  <a:pt x="5353" y="5025"/>
                  <a:pt x="4862" y="5102"/>
                  <a:pt x="4665" y="5215"/>
                </a:cubicBezTo>
                <a:cubicBezTo>
                  <a:pt x="4403" y="5368"/>
                  <a:pt x="4016" y="5796"/>
                  <a:pt x="3830" y="6009"/>
                </a:cubicBezTo>
                <a:cubicBezTo>
                  <a:pt x="3530" y="6361"/>
                  <a:pt x="2972" y="7098"/>
                  <a:pt x="2789" y="7496"/>
                </a:cubicBezTo>
                <a:cubicBezTo>
                  <a:pt x="2707" y="7682"/>
                  <a:pt x="2600" y="8074"/>
                  <a:pt x="2608" y="8269"/>
                </a:cubicBezTo>
                <a:cubicBezTo>
                  <a:pt x="2611" y="8371"/>
                  <a:pt x="2800" y="8577"/>
                  <a:pt x="2738" y="8667"/>
                </a:cubicBezTo>
                <a:cubicBezTo>
                  <a:pt x="2610" y="8843"/>
                  <a:pt x="1956" y="8780"/>
                  <a:pt x="1753" y="8904"/>
                </a:cubicBezTo>
                <a:cubicBezTo>
                  <a:pt x="1445" y="9096"/>
                  <a:pt x="1132" y="9697"/>
                  <a:pt x="939" y="9967"/>
                </a:cubicBezTo>
                <a:cubicBezTo>
                  <a:pt x="794" y="10169"/>
                  <a:pt x="508" y="10575"/>
                  <a:pt x="388" y="10784"/>
                </a:cubicBezTo>
                <a:cubicBezTo>
                  <a:pt x="294" y="10956"/>
                  <a:pt x="131" y="11306"/>
                  <a:pt x="82" y="11488"/>
                </a:cubicBezTo>
                <a:cubicBezTo>
                  <a:pt x="35" y="11651"/>
                  <a:pt x="-14" y="11991"/>
                  <a:pt x="3" y="12158"/>
                </a:cubicBezTo>
                <a:cubicBezTo>
                  <a:pt x="34" y="12443"/>
                  <a:pt x="275" y="12992"/>
                  <a:pt x="364" y="13268"/>
                </a:cubicBezTo>
                <a:cubicBezTo>
                  <a:pt x="414" y="13415"/>
                  <a:pt x="465" y="13713"/>
                  <a:pt x="552" y="13846"/>
                </a:cubicBezTo>
                <a:cubicBezTo>
                  <a:pt x="610" y="13926"/>
                  <a:pt x="853" y="14031"/>
                  <a:pt x="868" y="14123"/>
                </a:cubicBezTo>
                <a:cubicBezTo>
                  <a:pt x="907" y="14366"/>
                  <a:pt x="383" y="14756"/>
                  <a:pt x="283" y="14990"/>
                </a:cubicBezTo>
                <a:cubicBezTo>
                  <a:pt x="208" y="15166"/>
                  <a:pt x="116" y="15543"/>
                  <a:pt x="124" y="15727"/>
                </a:cubicBezTo>
                <a:cubicBezTo>
                  <a:pt x="140" y="15957"/>
                  <a:pt x="311" y="16410"/>
                  <a:pt x="418" y="16624"/>
                </a:cubicBezTo>
                <a:cubicBezTo>
                  <a:pt x="484" y="16758"/>
                  <a:pt x="658" y="17009"/>
                  <a:pt x="754" y="17126"/>
                </a:cubicBezTo>
                <a:cubicBezTo>
                  <a:pt x="1074" y="17537"/>
                  <a:pt x="1766" y="18341"/>
                  <a:pt x="2182" y="18693"/>
                </a:cubicBezTo>
                <a:cubicBezTo>
                  <a:pt x="2418" y="18890"/>
                  <a:pt x="2945" y="19229"/>
                  <a:pt x="3226" y="19384"/>
                </a:cubicBezTo>
                <a:cubicBezTo>
                  <a:pt x="3706" y="19653"/>
                  <a:pt x="4731" y="20109"/>
                  <a:pt x="5248" y="20327"/>
                </a:cubicBezTo>
                <a:cubicBezTo>
                  <a:pt x="5695" y="20515"/>
                  <a:pt x="6594" y="20875"/>
                  <a:pt x="7068" y="21009"/>
                </a:cubicBezTo>
                <a:cubicBezTo>
                  <a:pt x="7726" y="21198"/>
                  <a:pt x="9084" y="21508"/>
                  <a:pt x="9783" y="21571"/>
                </a:cubicBezTo>
                <a:cubicBezTo>
                  <a:pt x="10168" y="21600"/>
                  <a:pt x="10942" y="21554"/>
                  <a:pt x="11329" y="21516"/>
                </a:cubicBezTo>
                <a:cubicBezTo>
                  <a:pt x="12114" y="21441"/>
                  <a:pt x="13648" y="21123"/>
                  <a:pt x="14423" y="21006"/>
                </a:cubicBezTo>
                <a:cubicBezTo>
                  <a:pt x="14539" y="20989"/>
                  <a:pt x="14987" y="20699"/>
                  <a:pt x="15119" y="20555"/>
                </a:cubicBezTo>
                <a:cubicBezTo>
                  <a:pt x="15269" y="20393"/>
                  <a:pt x="15221" y="19879"/>
                  <a:pt x="15558" y="19830"/>
                </a:cubicBezTo>
                <a:cubicBezTo>
                  <a:pt x="15780" y="19798"/>
                  <a:pt x="15942" y="19364"/>
                  <a:pt x="15949" y="19185"/>
                </a:cubicBezTo>
                <a:cubicBezTo>
                  <a:pt x="15955" y="19034"/>
                  <a:pt x="15857" y="18711"/>
                  <a:pt x="15932" y="18582"/>
                </a:cubicBezTo>
                <a:cubicBezTo>
                  <a:pt x="16016" y="18440"/>
                  <a:pt x="16222" y="18612"/>
                  <a:pt x="16338" y="18535"/>
                </a:cubicBezTo>
                <a:cubicBezTo>
                  <a:pt x="16477" y="18442"/>
                  <a:pt x="16414" y="18176"/>
                  <a:pt x="16481" y="18043"/>
                </a:cubicBezTo>
                <a:cubicBezTo>
                  <a:pt x="16496" y="18014"/>
                  <a:pt x="16787" y="17922"/>
                  <a:pt x="16986" y="17715"/>
                </a:cubicBezTo>
                <a:cubicBezTo>
                  <a:pt x="17198" y="17493"/>
                  <a:pt x="16995" y="17238"/>
                  <a:pt x="16995" y="17238"/>
                </a:cubicBezTo>
                <a:close/>
              </a:path>
            </a:pathLst>
          </a:cu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636" name="Shape 636"/>
          <p:cNvSpPr/>
          <p:nvPr>
            <p:ph type="body" idx="16"/>
          </p:nvPr>
        </p:nvSpPr>
        <p:spPr>
          <a:custGeom>
            <a:avLst/>
            <a:gdLst/>
            <a:ahLst/>
            <a:cxnLst>
              <a:cxn ang="0">
                <a:pos x="wd2" y="hd2"/>
              </a:cxn>
              <a:cxn ang="5400000">
                <a:pos x="wd2" y="hd2"/>
              </a:cxn>
              <a:cxn ang="10800000">
                <a:pos x="wd2" y="hd2"/>
              </a:cxn>
              <a:cxn ang="16200000">
                <a:pos x="wd2" y="hd2"/>
              </a:cxn>
            </a:cxnLst>
            <a:rect l="0" t="0" r="r" b="b"/>
            <a:pathLst>
              <a:path w="21181" h="21139" fill="norm" stroke="1" extrusionOk="0">
                <a:moveTo>
                  <a:pt x="2168" y="6337"/>
                </a:moveTo>
                <a:cubicBezTo>
                  <a:pt x="2678" y="7130"/>
                  <a:pt x="1810" y="8006"/>
                  <a:pt x="1296" y="8587"/>
                </a:cubicBezTo>
                <a:cubicBezTo>
                  <a:pt x="783" y="9171"/>
                  <a:pt x="811" y="9603"/>
                  <a:pt x="1122" y="10226"/>
                </a:cubicBezTo>
                <a:cubicBezTo>
                  <a:pt x="1433" y="10846"/>
                  <a:pt x="1580" y="11179"/>
                  <a:pt x="1296" y="11452"/>
                </a:cubicBezTo>
                <a:cubicBezTo>
                  <a:pt x="1013" y="11725"/>
                  <a:pt x="819" y="11719"/>
                  <a:pt x="947" y="12066"/>
                </a:cubicBezTo>
                <a:cubicBezTo>
                  <a:pt x="1074" y="12408"/>
                  <a:pt x="1183" y="12881"/>
                  <a:pt x="773" y="13702"/>
                </a:cubicBezTo>
                <a:cubicBezTo>
                  <a:pt x="363" y="14520"/>
                  <a:pt x="886" y="14674"/>
                  <a:pt x="1645" y="15134"/>
                </a:cubicBezTo>
                <a:cubicBezTo>
                  <a:pt x="2404" y="15591"/>
                  <a:pt x="2343" y="16156"/>
                  <a:pt x="2343" y="16156"/>
                </a:cubicBezTo>
                <a:cubicBezTo>
                  <a:pt x="2343" y="16156"/>
                  <a:pt x="2666" y="15498"/>
                  <a:pt x="3321" y="14925"/>
                </a:cubicBezTo>
                <a:cubicBezTo>
                  <a:pt x="3977" y="14346"/>
                  <a:pt x="4433" y="14272"/>
                  <a:pt x="5190" y="15432"/>
                </a:cubicBezTo>
                <a:cubicBezTo>
                  <a:pt x="5948" y="16592"/>
                  <a:pt x="5934" y="16110"/>
                  <a:pt x="6510" y="15999"/>
                </a:cubicBezTo>
                <a:cubicBezTo>
                  <a:pt x="7087" y="15889"/>
                  <a:pt x="7384" y="16666"/>
                  <a:pt x="7843" y="17412"/>
                </a:cubicBezTo>
                <a:cubicBezTo>
                  <a:pt x="8302" y="18161"/>
                  <a:pt x="9543" y="17570"/>
                  <a:pt x="9608" y="16633"/>
                </a:cubicBezTo>
                <a:cubicBezTo>
                  <a:pt x="9674" y="15696"/>
                  <a:pt x="11336" y="15873"/>
                  <a:pt x="11517" y="16941"/>
                </a:cubicBezTo>
                <a:cubicBezTo>
                  <a:pt x="11698" y="18016"/>
                  <a:pt x="11970" y="18150"/>
                  <a:pt x="12419" y="17817"/>
                </a:cubicBezTo>
                <a:cubicBezTo>
                  <a:pt x="12866" y="17486"/>
                  <a:pt x="13592" y="16804"/>
                  <a:pt x="13934" y="17391"/>
                </a:cubicBezTo>
                <a:cubicBezTo>
                  <a:pt x="14163" y="17780"/>
                  <a:pt x="14263" y="18440"/>
                  <a:pt x="14436" y="19188"/>
                </a:cubicBezTo>
                <a:cubicBezTo>
                  <a:pt x="14503" y="19449"/>
                  <a:pt x="14469" y="19402"/>
                  <a:pt x="14511" y="19947"/>
                </a:cubicBezTo>
                <a:cubicBezTo>
                  <a:pt x="14702" y="20184"/>
                  <a:pt x="14894" y="20291"/>
                  <a:pt x="15068" y="20159"/>
                </a:cubicBezTo>
                <a:cubicBezTo>
                  <a:pt x="15189" y="20068"/>
                  <a:pt x="15711" y="20079"/>
                  <a:pt x="15659" y="20346"/>
                </a:cubicBezTo>
                <a:cubicBezTo>
                  <a:pt x="15480" y="21268"/>
                  <a:pt x="16651" y="20272"/>
                  <a:pt x="16535" y="20583"/>
                </a:cubicBezTo>
                <a:cubicBezTo>
                  <a:pt x="16419" y="20893"/>
                  <a:pt x="16431" y="21339"/>
                  <a:pt x="17102" y="20745"/>
                </a:cubicBezTo>
                <a:cubicBezTo>
                  <a:pt x="17419" y="20465"/>
                  <a:pt x="17506" y="21585"/>
                  <a:pt x="17731" y="20929"/>
                </a:cubicBezTo>
                <a:cubicBezTo>
                  <a:pt x="17807" y="20707"/>
                  <a:pt x="18160" y="20247"/>
                  <a:pt x="18319" y="20558"/>
                </a:cubicBezTo>
                <a:cubicBezTo>
                  <a:pt x="18477" y="20869"/>
                  <a:pt x="18425" y="19512"/>
                  <a:pt x="18477" y="19064"/>
                </a:cubicBezTo>
                <a:cubicBezTo>
                  <a:pt x="18548" y="18456"/>
                  <a:pt x="18530" y="17894"/>
                  <a:pt x="18391" y="16975"/>
                </a:cubicBezTo>
                <a:cubicBezTo>
                  <a:pt x="18252" y="16054"/>
                  <a:pt x="18655" y="15079"/>
                  <a:pt x="19089" y="14724"/>
                </a:cubicBezTo>
                <a:cubicBezTo>
                  <a:pt x="19522" y="14369"/>
                  <a:pt x="19880" y="13553"/>
                  <a:pt x="19786" y="12270"/>
                </a:cubicBezTo>
                <a:cubicBezTo>
                  <a:pt x="19692" y="10983"/>
                  <a:pt x="20107" y="10595"/>
                  <a:pt x="20484" y="10226"/>
                </a:cubicBezTo>
                <a:cubicBezTo>
                  <a:pt x="20861" y="9851"/>
                  <a:pt x="20705" y="9306"/>
                  <a:pt x="20833" y="8383"/>
                </a:cubicBezTo>
                <a:cubicBezTo>
                  <a:pt x="20915" y="7791"/>
                  <a:pt x="21003" y="6419"/>
                  <a:pt x="21181" y="6133"/>
                </a:cubicBezTo>
                <a:cubicBezTo>
                  <a:pt x="20878" y="5654"/>
                  <a:pt x="21101" y="5990"/>
                  <a:pt x="20822" y="5692"/>
                </a:cubicBezTo>
                <a:cubicBezTo>
                  <a:pt x="20559" y="5417"/>
                  <a:pt x="19914" y="5042"/>
                  <a:pt x="19608" y="4839"/>
                </a:cubicBezTo>
                <a:cubicBezTo>
                  <a:pt x="19353" y="4665"/>
                  <a:pt x="18825" y="4359"/>
                  <a:pt x="18575" y="4177"/>
                </a:cubicBezTo>
                <a:cubicBezTo>
                  <a:pt x="18098" y="3836"/>
                  <a:pt x="17213" y="3020"/>
                  <a:pt x="16729" y="2690"/>
                </a:cubicBezTo>
                <a:cubicBezTo>
                  <a:pt x="16514" y="2541"/>
                  <a:pt x="16065" y="2283"/>
                  <a:pt x="15834" y="2166"/>
                </a:cubicBezTo>
                <a:cubicBezTo>
                  <a:pt x="15513" y="2010"/>
                  <a:pt x="14853" y="1743"/>
                  <a:pt x="14519" y="1627"/>
                </a:cubicBezTo>
                <a:cubicBezTo>
                  <a:pt x="14344" y="1566"/>
                  <a:pt x="13981" y="1489"/>
                  <a:pt x="13811" y="1412"/>
                </a:cubicBezTo>
                <a:cubicBezTo>
                  <a:pt x="13408" y="1217"/>
                  <a:pt x="12695" y="583"/>
                  <a:pt x="12286" y="398"/>
                </a:cubicBezTo>
                <a:cubicBezTo>
                  <a:pt x="11937" y="239"/>
                  <a:pt x="11188" y="101"/>
                  <a:pt x="10816" y="46"/>
                </a:cubicBezTo>
                <a:cubicBezTo>
                  <a:pt x="10581" y="16"/>
                  <a:pt x="10106" y="-15"/>
                  <a:pt x="9871" y="7"/>
                </a:cubicBezTo>
                <a:cubicBezTo>
                  <a:pt x="9505" y="43"/>
                  <a:pt x="8778" y="216"/>
                  <a:pt x="8427" y="349"/>
                </a:cubicBezTo>
                <a:cubicBezTo>
                  <a:pt x="8306" y="393"/>
                  <a:pt x="8087" y="577"/>
                  <a:pt x="7961" y="597"/>
                </a:cubicBezTo>
                <a:cubicBezTo>
                  <a:pt x="7684" y="635"/>
                  <a:pt x="7143" y="398"/>
                  <a:pt x="6867" y="365"/>
                </a:cubicBezTo>
                <a:cubicBezTo>
                  <a:pt x="6565" y="332"/>
                  <a:pt x="5954" y="343"/>
                  <a:pt x="5653" y="354"/>
                </a:cubicBezTo>
                <a:cubicBezTo>
                  <a:pt x="5403" y="360"/>
                  <a:pt x="4905" y="404"/>
                  <a:pt x="4658" y="434"/>
                </a:cubicBezTo>
                <a:cubicBezTo>
                  <a:pt x="4354" y="475"/>
                  <a:pt x="3753" y="613"/>
                  <a:pt x="3452" y="668"/>
                </a:cubicBezTo>
                <a:cubicBezTo>
                  <a:pt x="3157" y="726"/>
                  <a:pt x="2566" y="822"/>
                  <a:pt x="2275" y="894"/>
                </a:cubicBezTo>
                <a:cubicBezTo>
                  <a:pt x="1948" y="977"/>
                  <a:pt x="2001" y="982"/>
                  <a:pt x="1675" y="1079"/>
                </a:cubicBezTo>
                <a:cubicBezTo>
                  <a:pt x="1488" y="1137"/>
                  <a:pt x="1110" y="1222"/>
                  <a:pt x="928" y="1302"/>
                </a:cubicBezTo>
                <a:cubicBezTo>
                  <a:pt x="853" y="1335"/>
                  <a:pt x="758" y="1395"/>
                  <a:pt x="655" y="1465"/>
                </a:cubicBezTo>
                <a:cubicBezTo>
                  <a:pt x="748" y="2090"/>
                  <a:pt x="510" y="3004"/>
                  <a:pt x="75" y="3679"/>
                </a:cubicBezTo>
                <a:cubicBezTo>
                  <a:pt x="-419" y="4447"/>
                  <a:pt x="1659" y="5544"/>
                  <a:pt x="2168" y="6337"/>
                </a:cubicBezTo>
                <a:close/>
              </a:path>
            </a:pathLst>
          </a:cu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637" name="Shape 637"/>
          <p:cNvSpPr/>
          <p:nvPr>
            <p:ph type="body" idx="17"/>
          </p:nvPr>
        </p:nvSpPr>
        <p:spPr>
          <a:custGeom>
            <a:avLst/>
            <a:gdLst/>
            <a:ahLst/>
            <a:cxnLst>
              <a:cxn ang="0">
                <a:pos x="wd2" y="hd2"/>
              </a:cxn>
              <a:cxn ang="5400000">
                <a:pos x="wd2" y="hd2"/>
              </a:cxn>
              <a:cxn ang="10800000">
                <a:pos x="wd2" y="hd2"/>
              </a:cxn>
              <a:cxn ang="16200000">
                <a:pos x="wd2" y="hd2"/>
              </a:cxn>
            </a:cxnLst>
            <a:rect l="0" t="0" r="r" b="b"/>
            <a:pathLst>
              <a:path w="21495" h="21273" fill="norm" stroke="1" extrusionOk="0">
                <a:moveTo>
                  <a:pt x="1" y="18911"/>
                </a:moveTo>
                <a:cubicBezTo>
                  <a:pt x="-52" y="19204"/>
                  <a:pt x="1151" y="19448"/>
                  <a:pt x="1311" y="19081"/>
                </a:cubicBezTo>
                <a:cubicBezTo>
                  <a:pt x="1471" y="18714"/>
                  <a:pt x="3359" y="18991"/>
                  <a:pt x="3412" y="19440"/>
                </a:cubicBezTo>
                <a:cubicBezTo>
                  <a:pt x="3466" y="19888"/>
                  <a:pt x="2244" y="21600"/>
                  <a:pt x="3412" y="21218"/>
                </a:cubicBezTo>
                <a:cubicBezTo>
                  <a:pt x="3901" y="21058"/>
                  <a:pt x="4595" y="20548"/>
                  <a:pt x="4924" y="20151"/>
                </a:cubicBezTo>
                <a:cubicBezTo>
                  <a:pt x="5817" y="19064"/>
                  <a:pt x="8322" y="18947"/>
                  <a:pt x="10210" y="19422"/>
                </a:cubicBezTo>
                <a:cubicBezTo>
                  <a:pt x="12095" y="19903"/>
                  <a:pt x="12847" y="20931"/>
                  <a:pt x="14612" y="20151"/>
                </a:cubicBezTo>
                <a:cubicBezTo>
                  <a:pt x="15146" y="19910"/>
                  <a:pt x="16530" y="19773"/>
                  <a:pt x="17395" y="19709"/>
                </a:cubicBezTo>
                <a:cubicBezTo>
                  <a:pt x="18049" y="19494"/>
                  <a:pt x="19034" y="19318"/>
                  <a:pt x="19367" y="19091"/>
                </a:cubicBezTo>
                <a:cubicBezTo>
                  <a:pt x="19767" y="18818"/>
                  <a:pt x="20306" y="18155"/>
                  <a:pt x="20358" y="17810"/>
                </a:cubicBezTo>
                <a:cubicBezTo>
                  <a:pt x="20394" y="17575"/>
                  <a:pt x="19904" y="17133"/>
                  <a:pt x="19929" y="16899"/>
                </a:cubicBezTo>
                <a:cubicBezTo>
                  <a:pt x="19999" y="16321"/>
                  <a:pt x="21359" y="15326"/>
                  <a:pt x="21485" y="14754"/>
                </a:cubicBezTo>
                <a:cubicBezTo>
                  <a:pt x="21548" y="14467"/>
                  <a:pt x="21283" y="13895"/>
                  <a:pt x="21176" y="13615"/>
                </a:cubicBezTo>
                <a:cubicBezTo>
                  <a:pt x="21045" y="13242"/>
                  <a:pt x="20667" y="12510"/>
                  <a:pt x="20495" y="12146"/>
                </a:cubicBezTo>
                <a:cubicBezTo>
                  <a:pt x="20391" y="11916"/>
                  <a:pt x="20284" y="11437"/>
                  <a:pt x="20068" y="11229"/>
                </a:cubicBezTo>
                <a:cubicBezTo>
                  <a:pt x="19915" y="11093"/>
                  <a:pt x="19324" y="10930"/>
                  <a:pt x="19198" y="10781"/>
                </a:cubicBezTo>
                <a:cubicBezTo>
                  <a:pt x="18867" y="10390"/>
                  <a:pt x="19165" y="9483"/>
                  <a:pt x="19048" y="9054"/>
                </a:cubicBezTo>
                <a:cubicBezTo>
                  <a:pt x="18974" y="8791"/>
                  <a:pt x="18722" y="8270"/>
                  <a:pt x="18563" y="8017"/>
                </a:cubicBezTo>
                <a:cubicBezTo>
                  <a:pt x="18407" y="7773"/>
                  <a:pt x="18035" y="7292"/>
                  <a:pt x="17805" y="7068"/>
                </a:cubicBezTo>
                <a:cubicBezTo>
                  <a:pt x="17515" y="6775"/>
                  <a:pt x="16935" y="6177"/>
                  <a:pt x="16475" y="5963"/>
                </a:cubicBezTo>
                <a:cubicBezTo>
                  <a:pt x="16213" y="5839"/>
                  <a:pt x="15428" y="5800"/>
                  <a:pt x="15206" y="5650"/>
                </a:cubicBezTo>
                <a:cubicBezTo>
                  <a:pt x="14680" y="5300"/>
                  <a:pt x="14776" y="4298"/>
                  <a:pt x="14527" y="3866"/>
                </a:cubicBezTo>
                <a:cubicBezTo>
                  <a:pt x="14341" y="3543"/>
                  <a:pt x="13857" y="2922"/>
                  <a:pt x="13559" y="2627"/>
                </a:cubicBezTo>
                <a:cubicBezTo>
                  <a:pt x="13307" y="2380"/>
                  <a:pt x="12755" y="1892"/>
                  <a:pt x="12385" y="1691"/>
                </a:cubicBezTo>
                <a:cubicBezTo>
                  <a:pt x="11953" y="1460"/>
                  <a:pt x="10922" y="1099"/>
                  <a:pt x="10377" y="956"/>
                </a:cubicBezTo>
                <a:cubicBezTo>
                  <a:pt x="10040" y="864"/>
                  <a:pt x="8955" y="84"/>
                  <a:pt x="8440" y="0"/>
                </a:cubicBezTo>
                <a:cubicBezTo>
                  <a:pt x="7685" y="780"/>
                  <a:pt x="7513" y="2477"/>
                  <a:pt x="7567" y="3488"/>
                </a:cubicBezTo>
                <a:cubicBezTo>
                  <a:pt x="7630" y="4682"/>
                  <a:pt x="8637" y="4789"/>
                  <a:pt x="7124" y="5179"/>
                </a:cubicBezTo>
                <a:cubicBezTo>
                  <a:pt x="5616" y="5569"/>
                  <a:pt x="5102" y="6138"/>
                  <a:pt x="5365" y="7351"/>
                </a:cubicBezTo>
                <a:cubicBezTo>
                  <a:pt x="5627" y="8563"/>
                  <a:pt x="3778" y="8977"/>
                  <a:pt x="2722" y="9766"/>
                </a:cubicBezTo>
                <a:cubicBezTo>
                  <a:pt x="1666" y="10553"/>
                  <a:pt x="621" y="10638"/>
                  <a:pt x="960" y="11457"/>
                </a:cubicBezTo>
                <a:cubicBezTo>
                  <a:pt x="1296" y="12273"/>
                  <a:pt x="1060" y="13513"/>
                  <a:pt x="1101" y="13465"/>
                </a:cubicBezTo>
                <a:cubicBezTo>
                  <a:pt x="1333" y="13166"/>
                  <a:pt x="1425" y="13085"/>
                  <a:pt x="1101" y="13465"/>
                </a:cubicBezTo>
                <a:cubicBezTo>
                  <a:pt x="726" y="13948"/>
                  <a:pt x="927" y="15978"/>
                  <a:pt x="961" y="16163"/>
                </a:cubicBezTo>
                <a:cubicBezTo>
                  <a:pt x="1173" y="16642"/>
                  <a:pt x="1324" y="17270"/>
                  <a:pt x="1311" y="17705"/>
                </a:cubicBezTo>
                <a:cubicBezTo>
                  <a:pt x="1284" y="18617"/>
                  <a:pt x="55" y="18617"/>
                  <a:pt x="1" y="18911"/>
                </a:cubicBezTo>
                <a:close/>
              </a:path>
            </a:pathLst>
          </a:cu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638" name="Shape 638"/>
          <p:cNvSpPr/>
          <p:nvPr>
            <p:ph type="body" idx="18"/>
          </p:nvPr>
        </p:nvSpPr>
        <p:spPr>
          <a:custGeom>
            <a:avLst/>
            <a:gdLst/>
            <a:ahLst/>
            <a:cxnLst>
              <a:cxn ang="0">
                <a:pos x="wd2" y="hd2"/>
              </a:cxn>
              <a:cxn ang="5400000">
                <a:pos x="wd2" y="hd2"/>
              </a:cxn>
              <a:cxn ang="10800000">
                <a:pos x="wd2" y="hd2"/>
              </a:cxn>
              <a:cxn ang="16200000">
                <a:pos x="wd2" y="hd2"/>
              </a:cxn>
            </a:cxnLst>
            <a:rect l="0" t="0" r="r" b="b"/>
            <a:pathLst>
              <a:path w="21600" h="21333" fill="norm" stroke="1" extrusionOk="0">
                <a:moveTo>
                  <a:pt x="13849" y="17524"/>
                </a:moveTo>
                <a:cubicBezTo>
                  <a:pt x="14005" y="17161"/>
                  <a:pt x="14063" y="16825"/>
                  <a:pt x="14546" y="17273"/>
                </a:cubicBezTo>
                <a:cubicBezTo>
                  <a:pt x="15029" y="17720"/>
                  <a:pt x="15435" y="17832"/>
                  <a:pt x="15686" y="16658"/>
                </a:cubicBezTo>
                <a:cubicBezTo>
                  <a:pt x="15938" y="15484"/>
                  <a:pt x="16593" y="17392"/>
                  <a:pt x="17830" y="15864"/>
                </a:cubicBezTo>
                <a:cubicBezTo>
                  <a:pt x="17833" y="15861"/>
                  <a:pt x="17836" y="15858"/>
                  <a:pt x="17839" y="15854"/>
                </a:cubicBezTo>
                <a:cubicBezTo>
                  <a:pt x="18228" y="15368"/>
                  <a:pt x="18830" y="14463"/>
                  <a:pt x="19080" y="13267"/>
                </a:cubicBezTo>
                <a:cubicBezTo>
                  <a:pt x="19414" y="12265"/>
                  <a:pt x="20074" y="12301"/>
                  <a:pt x="20996" y="12122"/>
                </a:cubicBezTo>
                <a:cubicBezTo>
                  <a:pt x="21579" y="12009"/>
                  <a:pt x="21524" y="11724"/>
                  <a:pt x="21600" y="11130"/>
                </a:cubicBezTo>
                <a:cubicBezTo>
                  <a:pt x="21489" y="11267"/>
                  <a:pt x="21342" y="11428"/>
                  <a:pt x="21165" y="11580"/>
                </a:cubicBezTo>
                <a:cubicBezTo>
                  <a:pt x="20741" y="11943"/>
                  <a:pt x="20952" y="10056"/>
                  <a:pt x="20933" y="9629"/>
                </a:cubicBezTo>
                <a:cubicBezTo>
                  <a:pt x="20913" y="9203"/>
                  <a:pt x="20430" y="9189"/>
                  <a:pt x="20372" y="9539"/>
                </a:cubicBezTo>
                <a:cubicBezTo>
                  <a:pt x="20315" y="9888"/>
                  <a:pt x="19474" y="9134"/>
                  <a:pt x="19493" y="8854"/>
                </a:cubicBezTo>
                <a:cubicBezTo>
                  <a:pt x="19513" y="8574"/>
                  <a:pt x="20208" y="8728"/>
                  <a:pt x="20218" y="7861"/>
                </a:cubicBezTo>
                <a:cubicBezTo>
                  <a:pt x="20223" y="7447"/>
                  <a:pt x="20044" y="6687"/>
                  <a:pt x="19899" y="6478"/>
                </a:cubicBezTo>
                <a:cubicBezTo>
                  <a:pt x="19754" y="6268"/>
                  <a:pt x="19843" y="7058"/>
                  <a:pt x="19699" y="6708"/>
                </a:cubicBezTo>
                <a:cubicBezTo>
                  <a:pt x="19554" y="6359"/>
                  <a:pt x="19344" y="6844"/>
                  <a:pt x="19274" y="7093"/>
                </a:cubicBezTo>
                <a:cubicBezTo>
                  <a:pt x="19068" y="7830"/>
                  <a:pt x="18988" y="6572"/>
                  <a:pt x="18699" y="6886"/>
                </a:cubicBezTo>
                <a:cubicBezTo>
                  <a:pt x="18084" y="7553"/>
                  <a:pt x="18073" y="7053"/>
                  <a:pt x="18179" y="6705"/>
                </a:cubicBezTo>
                <a:cubicBezTo>
                  <a:pt x="18285" y="6356"/>
                  <a:pt x="17213" y="7473"/>
                  <a:pt x="17377" y="6439"/>
                </a:cubicBezTo>
                <a:cubicBezTo>
                  <a:pt x="17425" y="6139"/>
                  <a:pt x="16947" y="6127"/>
                  <a:pt x="16836" y="6229"/>
                </a:cubicBezTo>
                <a:cubicBezTo>
                  <a:pt x="16351" y="6677"/>
                  <a:pt x="15715" y="4664"/>
                  <a:pt x="15426" y="3543"/>
                </a:cubicBezTo>
                <a:cubicBezTo>
                  <a:pt x="15112" y="2720"/>
                  <a:pt x="14894" y="3326"/>
                  <a:pt x="14230" y="3852"/>
                </a:cubicBezTo>
                <a:cubicBezTo>
                  <a:pt x="13564" y="4378"/>
                  <a:pt x="13153" y="2911"/>
                  <a:pt x="13165" y="2318"/>
                </a:cubicBezTo>
                <a:cubicBezTo>
                  <a:pt x="13178" y="1724"/>
                  <a:pt x="12412" y="1025"/>
                  <a:pt x="12195" y="2231"/>
                </a:cubicBezTo>
                <a:cubicBezTo>
                  <a:pt x="11910" y="3815"/>
                  <a:pt x="10119" y="3926"/>
                  <a:pt x="9801" y="2844"/>
                </a:cubicBezTo>
                <a:cubicBezTo>
                  <a:pt x="9482" y="1768"/>
                  <a:pt x="9080" y="1272"/>
                  <a:pt x="8665" y="1761"/>
                </a:cubicBezTo>
                <a:cubicBezTo>
                  <a:pt x="8249" y="2244"/>
                  <a:pt x="7713" y="1489"/>
                  <a:pt x="7373" y="623"/>
                </a:cubicBezTo>
                <a:cubicBezTo>
                  <a:pt x="7032" y="-249"/>
                  <a:pt x="6592" y="-39"/>
                  <a:pt x="6284" y="258"/>
                </a:cubicBezTo>
                <a:cubicBezTo>
                  <a:pt x="5976" y="555"/>
                  <a:pt x="5163" y="2256"/>
                  <a:pt x="4546" y="2705"/>
                </a:cubicBezTo>
                <a:cubicBezTo>
                  <a:pt x="3928" y="3153"/>
                  <a:pt x="3374" y="3054"/>
                  <a:pt x="3428" y="3852"/>
                </a:cubicBezTo>
                <a:cubicBezTo>
                  <a:pt x="3483" y="4656"/>
                  <a:pt x="3535" y="4972"/>
                  <a:pt x="2950" y="5460"/>
                </a:cubicBezTo>
                <a:cubicBezTo>
                  <a:pt x="2363" y="5955"/>
                  <a:pt x="3019" y="6277"/>
                  <a:pt x="2630" y="6840"/>
                </a:cubicBezTo>
                <a:cubicBezTo>
                  <a:pt x="2240" y="7396"/>
                  <a:pt x="2871" y="7755"/>
                  <a:pt x="2789" y="8676"/>
                </a:cubicBezTo>
                <a:cubicBezTo>
                  <a:pt x="2767" y="8918"/>
                  <a:pt x="2224" y="9067"/>
                  <a:pt x="2310" y="9592"/>
                </a:cubicBezTo>
                <a:cubicBezTo>
                  <a:pt x="2368" y="9951"/>
                  <a:pt x="2270" y="10238"/>
                  <a:pt x="2056" y="10462"/>
                </a:cubicBezTo>
                <a:cubicBezTo>
                  <a:pt x="1998" y="10568"/>
                  <a:pt x="1948" y="10665"/>
                  <a:pt x="1937" y="10717"/>
                </a:cubicBezTo>
                <a:cubicBezTo>
                  <a:pt x="1937" y="10717"/>
                  <a:pt x="2101" y="11094"/>
                  <a:pt x="1930" y="11421"/>
                </a:cubicBezTo>
                <a:cubicBezTo>
                  <a:pt x="1769" y="11727"/>
                  <a:pt x="1533" y="11863"/>
                  <a:pt x="1522" y="11905"/>
                </a:cubicBezTo>
                <a:cubicBezTo>
                  <a:pt x="1467" y="12102"/>
                  <a:pt x="1518" y="12495"/>
                  <a:pt x="1406" y="12632"/>
                </a:cubicBezTo>
                <a:cubicBezTo>
                  <a:pt x="1311" y="12746"/>
                  <a:pt x="1145" y="12492"/>
                  <a:pt x="1077" y="12702"/>
                </a:cubicBezTo>
                <a:cubicBezTo>
                  <a:pt x="1016" y="12892"/>
                  <a:pt x="1095" y="13370"/>
                  <a:pt x="1091" y="13592"/>
                </a:cubicBezTo>
                <a:cubicBezTo>
                  <a:pt x="1085" y="13856"/>
                  <a:pt x="954" y="14497"/>
                  <a:pt x="775" y="14545"/>
                </a:cubicBezTo>
                <a:cubicBezTo>
                  <a:pt x="502" y="14617"/>
                  <a:pt x="540" y="15376"/>
                  <a:pt x="419" y="15615"/>
                </a:cubicBezTo>
                <a:cubicBezTo>
                  <a:pt x="344" y="15764"/>
                  <a:pt x="146" y="16015"/>
                  <a:pt x="0" y="16163"/>
                </a:cubicBezTo>
                <a:cubicBezTo>
                  <a:pt x="97" y="16593"/>
                  <a:pt x="31" y="17347"/>
                  <a:pt x="104" y="17690"/>
                </a:cubicBezTo>
                <a:cubicBezTo>
                  <a:pt x="158" y="17936"/>
                  <a:pt x="299" y="18419"/>
                  <a:pt x="400" y="18630"/>
                </a:cubicBezTo>
                <a:cubicBezTo>
                  <a:pt x="526" y="18908"/>
                  <a:pt x="855" y="19378"/>
                  <a:pt x="1032" y="19589"/>
                </a:cubicBezTo>
                <a:cubicBezTo>
                  <a:pt x="1264" y="19860"/>
                  <a:pt x="1764" y="20361"/>
                  <a:pt x="2042" y="20522"/>
                </a:cubicBezTo>
                <a:cubicBezTo>
                  <a:pt x="2442" y="20757"/>
                  <a:pt x="3310" y="20869"/>
                  <a:pt x="3732" y="21011"/>
                </a:cubicBezTo>
                <a:cubicBezTo>
                  <a:pt x="3940" y="21085"/>
                  <a:pt x="4346" y="21314"/>
                  <a:pt x="4559" y="21332"/>
                </a:cubicBezTo>
                <a:cubicBezTo>
                  <a:pt x="4866" y="21351"/>
                  <a:pt x="5155" y="21159"/>
                  <a:pt x="5453" y="21048"/>
                </a:cubicBezTo>
                <a:cubicBezTo>
                  <a:pt x="5668" y="20968"/>
                  <a:pt x="6169" y="20677"/>
                  <a:pt x="6415" y="20541"/>
                </a:cubicBezTo>
                <a:cubicBezTo>
                  <a:pt x="6358" y="20077"/>
                  <a:pt x="6463" y="19223"/>
                  <a:pt x="6782" y="18784"/>
                </a:cubicBezTo>
                <a:cubicBezTo>
                  <a:pt x="7231" y="18165"/>
                  <a:pt x="7630" y="18778"/>
                  <a:pt x="8059" y="17862"/>
                </a:cubicBezTo>
                <a:cubicBezTo>
                  <a:pt x="8489" y="16947"/>
                  <a:pt x="8904" y="17367"/>
                  <a:pt x="9178" y="17862"/>
                </a:cubicBezTo>
                <a:cubicBezTo>
                  <a:pt x="9451" y="18357"/>
                  <a:pt x="10087" y="18487"/>
                  <a:pt x="10455" y="17862"/>
                </a:cubicBezTo>
                <a:cubicBezTo>
                  <a:pt x="10824" y="17244"/>
                  <a:pt x="11176" y="17627"/>
                  <a:pt x="11893" y="17862"/>
                </a:cubicBezTo>
                <a:cubicBezTo>
                  <a:pt x="12611" y="18097"/>
                  <a:pt x="12906" y="18023"/>
                  <a:pt x="13330" y="17862"/>
                </a:cubicBezTo>
                <a:cubicBezTo>
                  <a:pt x="13428" y="17825"/>
                  <a:pt x="13791" y="17658"/>
                  <a:pt x="13849" y="17524"/>
                </a:cubicBezTo>
                <a:close/>
              </a:path>
            </a:pathLst>
          </a:cu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639" name="Shape 639"/>
          <p:cNvSpPr/>
          <p:nvPr>
            <p:ph type="body" idx="19"/>
          </p:nvPr>
        </p:nvSpPr>
        <p:spPr>
          <a:custGeom>
            <a:avLst/>
            <a:gdLst/>
            <a:ahLst/>
            <a:cxnLst>
              <a:cxn ang="0">
                <a:pos x="wd2" y="hd2"/>
              </a:cxn>
              <a:cxn ang="5400000">
                <a:pos x="wd2" y="hd2"/>
              </a:cxn>
              <a:cxn ang="10800000">
                <a:pos x="wd2" y="hd2"/>
              </a:cxn>
              <a:cxn ang="16200000">
                <a:pos x="wd2" y="hd2"/>
              </a:cxn>
            </a:cxnLst>
            <a:rect l="0" t="0" r="r" b="b"/>
            <a:pathLst>
              <a:path w="21565" h="21376" fill="norm" stroke="1" extrusionOk="0">
                <a:moveTo>
                  <a:pt x="5596" y="11306"/>
                </a:moveTo>
                <a:cubicBezTo>
                  <a:pt x="4810" y="11663"/>
                  <a:pt x="4320" y="10334"/>
                  <a:pt x="3745" y="10994"/>
                </a:cubicBezTo>
                <a:cubicBezTo>
                  <a:pt x="3170" y="11656"/>
                  <a:pt x="2642" y="12212"/>
                  <a:pt x="2231" y="11610"/>
                </a:cubicBezTo>
                <a:cubicBezTo>
                  <a:pt x="1819" y="11005"/>
                  <a:pt x="1542" y="10724"/>
                  <a:pt x="1055" y="11914"/>
                </a:cubicBezTo>
                <a:cubicBezTo>
                  <a:pt x="568" y="13104"/>
                  <a:pt x="608" y="11553"/>
                  <a:pt x="551" y="12825"/>
                </a:cubicBezTo>
                <a:cubicBezTo>
                  <a:pt x="537" y="13129"/>
                  <a:pt x="18" y="13415"/>
                  <a:pt x="0" y="13662"/>
                </a:cubicBezTo>
                <a:cubicBezTo>
                  <a:pt x="36" y="13650"/>
                  <a:pt x="113" y="13719"/>
                  <a:pt x="185" y="13796"/>
                </a:cubicBezTo>
                <a:cubicBezTo>
                  <a:pt x="257" y="13873"/>
                  <a:pt x="326" y="13957"/>
                  <a:pt x="346" y="13974"/>
                </a:cubicBezTo>
                <a:cubicBezTo>
                  <a:pt x="809" y="14384"/>
                  <a:pt x="838" y="15904"/>
                  <a:pt x="1146" y="16658"/>
                </a:cubicBezTo>
                <a:cubicBezTo>
                  <a:pt x="1411" y="17308"/>
                  <a:pt x="2078" y="18379"/>
                  <a:pt x="2401" y="18932"/>
                </a:cubicBezTo>
                <a:cubicBezTo>
                  <a:pt x="2586" y="19249"/>
                  <a:pt x="2954" y="19899"/>
                  <a:pt x="3165" y="20156"/>
                </a:cubicBezTo>
                <a:cubicBezTo>
                  <a:pt x="3388" y="20425"/>
                  <a:pt x="3888" y="20779"/>
                  <a:pt x="4126" y="20993"/>
                </a:cubicBezTo>
                <a:cubicBezTo>
                  <a:pt x="4545" y="21351"/>
                  <a:pt x="5014" y="21462"/>
                  <a:pt x="5469" y="21310"/>
                </a:cubicBezTo>
                <a:cubicBezTo>
                  <a:pt x="5910" y="21163"/>
                  <a:pt x="6315" y="20774"/>
                  <a:pt x="6750" y="20577"/>
                </a:cubicBezTo>
                <a:cubicBezTo>
                  <a:pt x="7651" y="20169"/>
                  <a:pt x="8586" y="20609"/>
                  <a:pt x="9511" y="20548"/>
                </a:cubicBezTo>
                <a:cubicBezTo>
                  <a:pt x="10204" y="20502"/>
                  <a:pt x="10883" y="20174"/>
                  <a:pt x="11499" y="19589"/>
                </a:cubicBezTo>
                <a:cubicBezTo>
                  <a:pt x="11705" y="19540"/>
                  <a:pt x="12016" y="19470"/>
                  <a:pt x="12326" y="19392"/>
                </a:cubicBezTo>
                <a:cubicBezTo>
                  <a:pt x="12637" y="19314"/>
                  <a:pt x="12946" y="19228"/>
                  <a:pt x="13149" y="19146"/>
                </a:cubicBezTo>
                <a:cubicBezTo>
                  <a:pt x="13649" y="18957"/>
                  <a:pt x="14632" y="18469"/>
                  <a:pt x="15110" y="18160"/>
                </a:cubicBezTo>
                <a:cubicBezTo>
                  <a:pt x="15727" y="17763"/>
                  <a:pt x="16946" y="16881"/>
                  <a:pt x="17501" y="16264"/>
                </a:cubicBezTo>
                <a:cubicBezTo>
                  <a:pt x="18031" y="15675"/>
                  <a:pt x="18967" y="14171"/>
                  <a:pt x="19418" y="13399"/>
                </a:cubicBezTo>
                <a:cubicBezTo>
                  <a:pt x="19831" y="12694"/>
                  <a:pt x="20675" y="11281"/>
                  <a:pt x="20959" y="10395"/>
                </a:cubicBezTo>
                <a:cubicBezTo>
                  <a:pt x="21207" y="9623"/>
                  <a:pt x="21483" y="7883"/>
                  <a:pt x="21543" y="7005"/>
                </a:cubicBezTo>
                <a:cubicBezTo>
                  <a:pt x="21600" y="6175"/>
                  <a:pt x="21540" y="4493"/>
                  <a:pt x="21443" y="3689"/>
                </a:cubicBezTo>
                <a:cubicBezTo>
                  <a:pt x="21369" y="3082"/>
                  <a:pt x="21282" y="2522"/>
                  <a:pt x="21107" y="1988"/>
                </a:cubicBezTo>
                <a:cubicBezTo>
                  <a:pt x="20997" y="1651"/>
                  <a:pt x="20561" y="1448"/>
                  <a:pt x="20362" y="1029"/>
                </a:cubicBezTo>
                <a:cubicBezTo>
                  <a:pt x="20340" y="1020"/>
                  <a:pt x="20319" y="1009"/>
                  <a:pt x="20299" y="996"/>
                </a:cubicBezTo>
                <a:cubicBezTo>
                  <a:pt x="20276" y="981"/>
                  <a:pt x="20253" y="963"/>
                  <a:pt x="20227" y="938"/>
                </a:cubicBezTo>
                <a:cubicBezTo>
                  <a:pt x="19589" y="355"/>
                  <a:pt x="18843" y="2217"/>
                  <a:pt x="18378" y="1546"/>
                </a:cubicBezTo>
                <a:cubicBezTo>
                  <a:pt x="17915" y="879"/>
                  <a:pt x="17491" y="125"/>
                  <a:pt x="17031" y="27"/>
                </a:cubicBezTo>
                <a:cubicBezTo>
                  <a:pt x="16262" y="-138"/>
                  <a:pt x="15997" y="471"/>
                  <a:pt x="15855" y="1857"/>
                </a:cubicBezTo>
                <a:cubicBezTo>
                  <a:pt x="15713" y="3238"/>
                  <a:pt x="15369" y="3660"/>
                  <a:pt x="14677" y="3984"/>
                </a:cubicBezTo>
                <a:cubicBezTo>
                  <a:pt x="13987" y="4308"/>
                  <a:pt x="13222" y="3439"/>
                  <a:pt x="12996" y="5207"/>
                </a:cubicBezTo>
                <a:cubicBezTo>
                  <a:pt x="12766" y="7002"/>
                  <a:pt x="12154" y="7595"/>
                  <a:pt x="11716" y="8243"/>
                </a:cubicBezTo>
                <a:cubicBezTo>
                  <a:pt x="11227" y="8967"/>
                  <a:pt x="10844" y="9086"/>
                  <a:pt x="10647" y="9204"/>
                </a:cubicBezTo>
                <a:cubicBezTo>
                  <a:pt x="9753" y="9740"/>
                  <a:pt x="9257" y="8284"/>
                  <a:pt x="9040" y="9560"/>
                </a:cubicBezTo>
                <a:cubicBezTo>
                  <a:pt x="8776" y="11118"/>
                  <a:pt x="8348" y="10970"/>
                  <a:pt x="7839" y="10376"/>
                </a:cubicBezTo>
                <a:cubicBezTo>
                  <a:pt x="7331" y="9783"/>
                  <a:pt x="7270" y="10228"/>
                  <a:pt x="7105" y="10710"/>
                </a:cubicBezTo>
                <a:cubicBezTo>
                  <a:pt x="7044" y="10887"/>
                  <a:pt x="6899" y="11091"/>
                  <a:pt x="6722" y="11194"/>
                </a:cubicBezTo>
                <a:cubicBezTo>
                  <a:pt x="6344" y="11416"/>
                  <a:pt x="6201" y="11032"/>
                  <a:pt x="5596" y="11306"/>
                </a:cubicBezTo>
                <a:close/>
              </a:path>
            </a:pathLst>
          </a:cu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640" name="Shape 640"/>
          <p:cNvSpPr/>
          <p:nvPr>
            <p:ph type="body" idx="20"/>
          </p:nvPr>
        </p:nvSpPr>
        <p:spPr>
          <a:prstGeom prst="ellipse">
            <a:avLst/>
          </a:pr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641" name="Shape 641"/>
          <p:cNvSpPr/>
          <p:nvPr>
            <p:ph type="body" idx="21"/>
          </p:nvPr>
        </p:nvSpPr>
        <p:spPr>
          <a:prstGeom prst="rect">
            <a:avLst/>
          </a:prstGeom>
        </p:spPr>
        <p:txBody>
          <a:bodyPr/>
          <a:lstStyle/>
          <a:p>
            <a:pPr/>
            <a:r>
              <a:t>Aenean eu Pellentesque ornare sem lacinia quam venenatis vestibulum.</a:t>
            </a:r>
          </a:p>
        </p:txBody>
      </p:sp>
      <p:sp>
        <p:nvSpPr>
          <p:cNvPr id="642" name="Shape 642"/>
          <p:cNvSpPr/>
          <p:nvPr>
            <p:ph type="body" idx="22"/>
          </p:nvPr>
        </p:nvSpPr>
        <p:spPr>
          <a:prstGeom prst="ellipse">
            <a:avLst/>
          </a:pr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643" name="Shape 643"/>
          <p:cNvSpPr/>
          <p:nvPr>
            <p:ph type="body" idx="23"/>
          </p:nvPr>
        </p:nvSpPr>
        <p:spPr>
          <a:prstGeom prst="ellipse">
            <a:avLst/>
          </a:pr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644" name="Shape 644"/>
          <p:cNvSpPr/>
          <p:nvPr>
            <p:ph type="body" idx="24"/>
          </p:nvPr>
        </p:nvSpPr>
        <p:spPr>
          <a:prstGeom prst="ellipse">
            <a:avLst/>
          </a:pr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645" name="Shape 645"/>
          <p:cNvSpPr/>
          <p:nvPr>
            <p:ph type="body" idx="25"/>
          </p:nvPr>
        </p:nvSpPr>
        <p:spPr>
          <a:prstGeom prst="ellipse">
            <a:avLst/>
          </a:pr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646" name="Shape 646"/>
          <p:cNvSpPr/>
          <p:nvPr>
            <p:ph type="body" idx="26"/>
          </p:nvPr>
        </p:nvSpPr>
        <p:spPr>
          <a:prstGeom prst="rect">
            <a:avLst/>
          </a:prstGeom>
        </p:spPr>
        <p:txBody>
          <a:bodyPr/>
          <a:lstStyle/>
          <a:p>
            <a:pPr/>
            <a:r>
              <a:t>Donec ullamcorper</a:t>
            </a:r>
          </a:p>
        </p:txBody>
      </p:sp>
      <p:sp>
        <p:nvSpPr>
          <p:cNvPr id="647" name="Shape 647"/>
          <p:cNvSpPr/>
          <p:nvPr>
            <p:ph type="body" idx="27"/>
          </p:nvPr>
        </p:nvSpPr>
        <p:spPr>
          <a:prstGeom prst="rect">
            <a:avLst/>
          </a:prstGeom>
        </p:spPr>
        <p:txBody>
          <a:bodyPr/>
          <a:lstStyle/>
          <a:p>
            <a:pPr/>
            <a:r>
              <a:t>Maecenas sed diam eget risus varius blandit sit amet non magna.</a:t>
            </a:r>
          </a:p>
        </p:txBody>
      </p:sp>
      <p:sp>
        <p:nvSpPr>
          <p:cNvPr id="648" name="Shape 648"/>
          <p:cNvSpPr/>
          <p:nvPr>
            <p:ph type="body" idx="28"/>
          </p:nvPr>
        </p:nvSpPr>
        <p:spPr>
          <a:prstGeom prst="rect">
            <a:avLst/>
          </a:prstGeom>
        </p:spPr>
        <p:txBody>
          <a:bodyPr/>
          <a:lstStyle/>
          <a:p>
            <a:pPr/>
            <a:r>
              <a:t>Pellentesque</a:t>
            </a:r>
          </a:p>
        </p:txBody>
      </p:sp>
      <p:sp>
        <p:nvSpPr>
          <p:cNvPr id="649" name="Shape 649"/>
          <p:cNvSpPr/>
          <p:nvPr>
            <p:ph type="body" idx="29"/>
          </p:nvPr>
        </p:nvSpPr>
        <p:spPr>
          <a:prstGeom prst="rect">
            <a:avLst/>
          </a:prstGeom>
        </p:spPr>
        <p:txBody>
          <a:bodyPr/>
          <a:lstStyle/>
          <a:p>
            <a:pPr/>
            <a:r>
              <a:t>Cras mattis consectetur purus sit amet fermentum Vestibulum Bibendum.</a:t>
            </a:r>
          </a:p>
        </p:txBody>
      </p:sp>
      <p:sp>
        <p:nvSpPr>
          <p:cNvPr id="650" name="Shape 650"/>
          <p:cNvSpPr/>
          <p:nvPr>
            <p:ph type="body" idx="30"/>
          </p:nvPr>
        </p:nvSpPr>
        <p:spPr>
          <a:prstGeom prst="rect">
            <a:avLst/>
          </a:prstGeom>
        </p:spPr>
        <p:txBody>
          <a:bodyPr/>
          <a:lstStyle/>
          <a:p>
            <a:pPr/>
            <a:r>
              <a:t>Malesuada Fusce</a:t>
            </a:r>
          </a:p>
        </p:txBody>
      </p:sp>
      <p:sp>
        <p:nvSpPr>
          <p:cNvPr id="651" name="Shape 651"/>
          <p:cNvSpPr/>
          <p:nvPr>
            <p:ph type="body" idx="31"/>
          </p:nvPr>
        </p:nvSpPr>
        <p:spPr>
          <a:prstGeom prst="rect">
            <a:avLst/>
          </a:prstGeom>
        </p:spPr>
        <p:txBody>
          <a:bodyPr/>
          <a:lstStyle/>
          <a:p>
            <a:pPr/>
            <a:r>
              <a:t>Pellentesque ornare sem lacinia quam venenatis vestibulum eu leo quam.</a:t>
            </a:r>
          </a:p>
        </p:txBody>
      </p:sp>
      <p:sp>
        <p:nvSpPr>
          <p:cNvPr id="652" name="Shape 652"/>
          <p:cNvSpPr/>
          <p:nvPr>
            <p:ph type="body" idx="32"/>
          </p:nvPr>
        </p:nvSpPr>
        <p:spPr>
          <a:prstGeom prst="rect">
            <a:avLst/>
          </a:prstGeom>
        </p:spPr>
        <p:txBody>
          <a:bodyPr/>
          <a:lstStyle/>
          <a:p>
            <a:pPr/>
            <a:r>
              <a:t>Ipsum Sollicitudin</a:t>
            </a:r>
          </a:p>
        </p:txBody>
      </p:sp>
      <p:sp>
        <p:nvSpPr>
          <p:cNvPr id="653" name="Shape 653"/>
          <p:cNvSpPr/>
          <p:nvPr>
            <p:ph type="body" idx="33"/>
          </p:nvPr>
        </p:nvSpPr>
        <p:spPr>
          <a:prstGeom prst="rect">
            <a:avLst/>
          </a:prstGeom>
        </p:spPr>
        <p:txBody>
          <a:bodyPr/>
          <a:lstStyle/>
          <a:p>
            <a:pPr/>
            <a:r>
              <a:t>Donec id elit non mi porta gravida at eget metus Pellentesque.</a:t>
            </a:r>
          </a:p>
        </p:txBody>
      </p:sp>
      <p:sp>
        <p:nvSpPr>
          <p:cNvPr id="654" name="Shape 654"/>
          <p:cNvSpPr/>
          <p:nvPr>
            <p:ph type="body" idx="34"/>
          </p:nvPr>
        </p:nvSpPr>
        <p:spPr>
          <a:prstGeom prst="rect">
            <a:avLst/>
          </a:prstGeom>
        </p:spPr>
        <p:txBody>
          <a:bodyPr/>
          <a:lstStyle/>
          <a:p>
            <a:pPr/>
            <a:r>
              <a:t>Tellus Ipsum</a:t>
            </a:r>
          </a:p>
        </p:txBody>
      </p:sp>
      <p:pic>
        <p:nvPicPr>
          <p:cNvPr id="655" name="dirap4ArT.png"/>
          <p:cNvPicPr>
            <a:picLocks noChangeAspect="1"/>
          </p:cNvPicPr>
          <p:nvPr/>
        </p:nvPicPr>
        <p:blipFill>
          <a:blip r:embed="rId2">
            <a:extLst/>
          </a:blip>
          <a:stretch>
            <a:fillRect/>
          </a:stretch>
        </p:blipFill>
        <p:spPr>
          <a:xfrm>
            <a:off x="9600626" y="95469"/>
            <a:ext cx="2355099" cy="132474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7" name="Shape 657"/>
          <p:cNvSpPr/>
          <p:nvPr>
            <p:ph type="body" idx="13"/>
          </p:nvPr>
        </p:nvSpPr>
        <p:spPr>
          <a:prstGeom prst="rect">
            <a:avLst/>
          </a:pr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658" name="Shape 658"/>
          <p:cNvSpPr/>
          <p:nvPr>
            <p:ph type="title"/>
          </p:nvPr>
        </p:nvSpPr>
        <p:spPr>
          <a:prstGeom prst="rect">
            <a:avLst/>
          </a:prstGeom>
        </p:spPr>
        <p:txBody>
          <a:bodyPr/>
          <a:lstStyle/>
          <a:p>
            <a:pPr/>
            <a:r>
              <a:t>diagnostic &amp; imaging</a:t>
            </a:r>
          </a:p>
        </p:txBody>
      </p:sp>
      <p:sp>
        <p:nvSpPr>
          <p:cNvPr id="659" name="Shape 659"/>
          <p:cNvSpPr/>
          <p:nvPr>
            <p:ph type="sldNum" sz="quarter" idx="2"/>
          </p:nvPr>
        </p:nvSpPr>
        <p:spPr>
          <a:xfrm>
            <a:off x="303252" y="611791"/>
            <a:ext cx="160021" cy="3429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60" name="Shape 660"/>
          <p:cNvSpPr/>
          <p:nvPr>
            <p:ph type="body" idx="14"/>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6621" y="72"/>
                  <a:pt x="11749" y="1542"/>
                  <a:pt x="7562" y="4033"/>
                </a:cubicBezTo>
                <a:cubicBezTo>
                  <a:pt x="4386" y="5923"/>
                  <a:pt x="1852" y="8233"/>
                  <a:pt x="0" y="10800"/>
                </a:cubicBezTo>
                <a:cubicBezTo>
                  <a:pt x="1852" y="13367"/>
                  <a:pt x="4386" y="15677"/>
                  <a:pt x="7562" y="17567"/>
                </a:cubicBezTo>
                <a:cubicBezTo>
                  <a:pt x="11749" y="20058"/>
                  <a:pt x="16621" y="21528"/>
                  <a:pt x="21600" y="21600"/>
                </a:cubicBezTo>
                <a:lnTo>
                  <a:pt x="21600" y="18820"/>
                </a:lnTo>
                <a:cubicBezTo>
                  <a:pt x="17476" y="18778"/>
                  <a:pt x="13428" y="17590"/>
                  <a:pt x="10001" y="15511"/>
                </a:cubicBezTo>
                <a:cubicBezTo>
                  <a:pt x="7807" y="14179"/>
                  <a:pt x="6020" y="12580"/>
                  <a:pt x="4668" y="10800"/>
                </a:cubicBezTo>
                <a:cubicBezTo>
                  <a:pt x="6020" y="9020"/>
                  <a:pt x="7807" y="7415"/>
                  <a:pt x="10001" y="6084"/>
                </a:cubicBezTo>
                <a:cubicBezTo>
                  <a:pt x="13428" y="4004"/>
                  <a:pt x="17476" y="2827"/>
                  <a:pt x="21600" y="2785"/>
                </a:cubicBezTo>
                <a:lnTo>
                  <a:pt x="21600" y="0"/>
                </a:lnTo>
                <a:close/>
              </a:path>
            </a:pathLst>
          </a:cu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661" name="Shape 661"/>
          <p:cNvSpPr/>
          <p:nvPr>
            <p:ph type="body" idx="15"/>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2" y="0"/>
                </a:moveTo>
                <a:cubicBezTo>
                  <a:pt x="8313" y="72"/>
                  <a:pt x="5877" y="1542"/>
                  <a:pt x="3784" y="4033"/>
                </a:cubicBezTo>
                <a:cubicBezTo>
                  <a:pt x="2196" y="5923"/>
                  <a:pt x="926" y="8233"/>
                  <a:pt x="0" y="10800"/>
                </a:cubicBezTo>
                <a:cubicBezTo>
                  <a:pt x="926" y="13367"/>
                  <a:pt x="2196" y="15677"/>
                  <a:pt x="3784" y="17567"/>
                </a:cubicBezTo>
                <a:cubicBezTo>
                  <a:pt x="5877" y="20058"/>
                  <a:pt x="8313" y="21528"/>
                  <a:pt x="10802" y="21600"/>
                </a:cubicBezTo>
                <a:cubicBezTo>
                  <a:pt x="13291" y="21528"/>
                  <a:pt x="15726" y="20058"/>
                  <a:pt x="17820" y="17567"/>
                </a:cubicBezTo>
                <a:cubicBezTo>
                  <a:pt x="19408" y="15677"/>
                  <a:pt x="20674" y="13367"/>
                  <a:pt x="21600" y="10800"/>
                </a:cubicBezTo>
                <a:cubicBezTo>
                  <a:pt x="20674" y="8233"/>
                  <a:pt x="19408" y="5923"/>
                  <a:pt x="17820" y="4033"/>
                </a:cubicBezTo>
                <a:cubicBezTo>
                  <a:pt x="15726" y="1542"/>
                  <a:pt x="13291" y="72"/>
                  <a:pt x="10802" y="0"/>
                </a:cubicBezTo>
                <a:close/>
                <a:moveTo>
                  <a:pt x="10802" y="2780"/>
                </a:moveTo>
                <a:cubicBezTo>
                  <a:pt x="12863" y="2822"/>
                  <a:pt x="14887" y="4004"/>
                  <a:pt x="16600" y="6084"/>
                </a:cubicBezTo>
                <a:cubicBezTo>
                  <a:pt x="17697" y="7415"/>
                  <a:pt x="18590" y="9020"/>
                  <a:pt x="19267" y="10800"/>
                </a:cubicBezTo>
                <a:cubicBezTo>
                  <a:pt x="18590" y="12580"/>
                  <a:pt x="17697" y="14185"/>
                  <a:pt x="16600" y="15516"/>
                </a:cubicBezTo>
                <a:cubicBezTo>
                  <a:pt x="14887" y="17596"/>
                  <a:pt x="12863" y="18773"/>
                  <a:pt x="10802" y="18815"/>
                </a:cubicBezTo>
                <a:cubicBezTo>
                  <a:pt x="8740" y="18773"/>
                  <a:pt x="6713" y="17596"/>
                  <a:pt x="5000" y="15516"/>
                </a:cubicBezTo>
                <a:cubicBezTo>
                  <a:pt x="3903" y="14185"/>
                  <a:pt x="3010" y="12580"/>
                  <a:pt x="2333" y="10800"/>
                </a:cubicBezTo>
                <a:cubicBezTo>
                  <a:pt x="3010" y="9020"/>
                  <a:pt x="3903" y="7415"/>
                  <a:pt x="5000" y="6084"/>
                </a:cubicBezTo>
                <a:cubicBezTo>
                  <a:pt x="6713" y="4004"/>
                  <a:pt x="8740" y="2822"/>
                  <a:pt x="10802" y="2780"/>
                </a:cubicBezTo>
                <a:close/>
              </a:path>
            </a:pathLst>
          </a:cu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662" name="Shape 662"/>
          <p:cNvSpPr/>
          <p:nvPr>
            <p:ph type="body" idx="16"/>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2" y="0"/>
                </a:moveTo>
                <a:cubicBezTo>
                  <a:pt x="8313" y="72"/>
                  <a:pt x="5877" y="1542"/>
                  <a:pt x="3784" y="4033"/>
                </a:cubicBezTo>
                <a:cubicBezTo>
                  <a:pt x="2196" y="5923"/>
                  <a:pt x="926" y="8233"/>
                  <a:pt x="0" y="10800"/>
                </a:cubicBezTo>
                <a:cubicBezTo>
                  <a:pt x="926" y="13367"/>
                  <a:pt x="2196" y="15677"/>
                  <a:pt x="3784" y="17567"/>
                </a:cubicBezTo>
                <a:cubicBezTo>
                  <a:pt x="5877" y="20058"/>
                  <a:pt x="8313" y="21528"/>
                  <a:pt x="10802" y="21600"/>
                </a:cubicBezTo>
                <a:cubicBezTo>
                  <a:pt x="13291" y="21528"/>
                  <a:pt x="15726" y="20058"/>
                  <a:pt x="17820" y="17567"/>
                </a:cubicBezTo>
                <a:cubicBezTo>
                  <a:pt x="19408" y="15677"/>
                  <a:pt x="20674" y="13367"/>
                  <a:pt x="21600" y="10800"/>
                </a:cubicBezTo>
                <a:cubicBezTo>
                  <a:pt x="20674" y="8233"/>
                  <a:pt x="19408" y="5923"/>
                  <a:pt x="17820" y="4033"/>
                </a:cubicBezTo>
                <a:cubicBezTo>
                  <a:pt x="15726" y="1542"/>
                  <a:pt x="13291" y="72"/>
                  <a:pt x="10802" y="0"/>
                </a:cubicBezTo>
                <a:close/>
                <a:moveTo>
                  <a:pt x="10802" y="2780"/>
                </a:moveTo>
                <a:cubicBezTo>
                  <a:pt x="12863" y="2822"/>
                  <a:pt x="14887" y="4004"/>
                  <a:pt x="16600" y="6084"/>
                </a:cubicBezTo>
                <a:cubicBezTo>
                  <a:pt x="17697" y="7415"/>
                  <a:pt x="18590" y="9020"/>
                  <a:pt x="19267" y="10800"/>
                </a:cubicBezTo>
                <a:cubicBezTo>
                  <a:pt x="18590" y="12580"/>
                  <a:pt x="17697" y="14185"/>
                  <a:pt x="16600" y="15516"/>
                </a:cubicBezTo>
                <a:cubicBezTo>
                  <a:pt x="14887" y="17596"/>
                  <a:pt x="12863" y="18773"/>
                  <a:pt x="10802" y="18815"/>
                </a:cubicBezTo>
                <a:cubicBezTo>
                  <a:pt x="8740" y="18773"/>
                  <a:pt x="6713" y="17596"/>
                  <a:pt x="5000" y="15516"/>
                </a:cubicBezTo>
                <a:cubicBezTo>
                  <a:pt x="3903" y="14185"/>
                  <a:pt x="3013" y="12580"/>
                  <a:pt x="2337" y="10800"/>
                </a:cubicBezTo>
                <a:cubicBezTo>
                  <a:pt x="3013" y="9020"/>
                  <a:pt x="3903" y="7415"/>
                  <a:pt x="5000" y="6084"/>
                </a:cubicBezTo>
                <a:cubicBezTo>
                  <a:pt x="6713" y="4004"/>
                  <a:pt x="8740" y="2822"/>
                  <a:pt x="10802" y="2780"/>
                </a:cubicBezTo>
                <a:close/>
              </a:path>
            </a:pathLst>
          </a:cu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663" name="Shape 663"/>
          <p:cNvSpPr/>
          <p:nvPr>
            <p:ph type="body" idx="17"/>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798" y="0"/>
                </a:moveTo>
                <a:cubicBezTo>
                  <a:pt x="8309" y="72"/>
                  <a:pt x="5874" y="1542"/>
                  <a:pt x="3780" y="4033"/>
                </a:cubicBezTo>
                <a:cubicBezTo>
                  <a:pt x="2192" y="5923"/>
                  <a:pt x="926" y="8233"/>
                  <a:pt x="0" y="10800"/>
                </a:cubicBezTo>
                <a:cubicBezTo>
                  <a:pt x="926" y="13367"/>
                  <a:pt x="2192" y="15677"/>
                  <a:pt x="3780" y="17567"/>
                </a:cubicBezTo>
                <a:cubicBezTo>
                  <a:pt x="5874" y="20058"/>
                  <a:pt x="8309" y="21528"/>
                  <a:pt x="10798" y="21600"/>
                </a:cubicBezTo>
                <a:cubicBezTo>
                  <a:pt x="13287" y="21528"/>
                  <a:pt x="15723" y="20058"/>
                  <a:pt x="17816" y="17567"/>
                </a:cubicBezTo>
                <a:cubicBezTo>
                  <a:pt x="19404" y="15677"/>
                  <a:pt x="20674" y="13367"/>
                  <a:pt x="21600" y="10800"/>
                </a:cubicBezTo>
                <a:cubicBezTo>
                  <a:pt x="20674" y="8233"/>
                  <a:pt x="19404" y="5923"/>
                  <a:pt x="17816" y="4033"/>
                </a:cubicBezTo>
                <a:cubicBezTo>
                  <a:pt x="15723" y="1542"/>
                  <a:pt x="13287" y="72"/>
                  <a:pt x="10798" y="0"/>
                </a:cubicBezTo>
                <a:close/>
                <a:moveTo>
                  <a:pt x="10798" y="2780"/>
                </a:moveTo>
                <a:cubicBezTo>
                  <a:pt x="12860" y="2822"/>
                  <a:pt x="14887" y="4004"/>
                  <a:pt x="16600" y="6084"/>
                </a:cubicBezTo>
                <a:cubicBezTo>
                  <a:pt x="17697" y="7415"/>
                  <a:pt x="18587" y="9020"/>
                  <a:pt x="19263" y="10800"/>
                </a:cubicBezTo>
                <a:cubicBezTo>
                  <a:pt x="18587" y="12580"/>
                  <a:pt x="17697" y="14185"/>
                  <a:pt x="16600" y="15516"/>
                </a:cubicBezTo>
                <a:cubicBezTo>
                  <a:pt x="14887" y="17596"/>
                  <a:pt x="12860" y="18773"/>
                  <a:pt x="10798" y="18815"/>
                </a:cubicBezTo>
                <a:cubicBezTo>
                  <a:pt x="8737" y="18773"/>
                  <a:pt x="6713" y="17596"/>
                  <a:pt x="5000" y="15516"/>
                </a:cubicBezTo>
                <a:cubicBezTo>
                  <a:pt x="3903" y="14185"/>
                  <a:pt x="3010" y="12580"/>
                  <a:pt x="2333" y="10800"/>
                </a:cubicBezTo>
                <a:cubicBezTo>
                  <a:pt x="3010" y="9020"/>
                  <a:pt x="3903" y="7415"/>
                  <a:pt x="5000" y="6084"/>
                </a:cubicBezTo>
                <a:cubicBezTo>
                  <a:pt x="6713" y="4004"/>
                  <a:pt x="8737" y="2822"/>
                  <a:pt x="10798" y="2780"/>
                </a:cubicBezTo>
                <a:close/>
              </a:path>
            </a:pathLst>
          </a:cu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664" name="Shape 664"/>
          <p:cNvSpPr/>
          <p:nvPr>
            <p:ph type="body" idx="18"/>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8311" y="72"/>
                  <a:pt x="5874" y="1542"/>
                  <a:pt x="3781" y="4033"/>
                </a:cubicBezTo>
                <a:cubicBezTo>
                  <a:pt x="2193" y="5923"/>
                  <a:pt x="926" y="8233"/>
                  <a:pt x="0" y="10800"/>
                </a:cubicBezTo>
                <a:cubicBezTo>
                  <a:pt x="926" y="13367"/>
                  <a:pt x="2193" y="15677"/>
                  <a:pt x="3781" y="17567"/>
                </a:cubicBezTo>
                <a:cubicBezTo>
                  <a:pt x="5874" y="20058"/>
                  <a:pt x="8311" y="21528"/>
                  <a:pt x="10800" y="21600"/>
                </a:cubicBezTo>
                <a:cubicBezTo>
                  <a:pt x="13289" y="21528"/>
                  <a:pt x="15726" y="20058"/>
                  <a:pt x="17819" y="17567"/>
                </a:cubicBezTo>
                <a:cubicBezTo>
                  <a:pt x="19407" y="15677"/>
                  <a:pt x="20674" y="13367"/>
                  <a:pt x="21600" y="10800"/>
                </a:cubicBezTo>
                <a:cubicBezTo>
                  <a:pt x="20674" y="8233"/>
                  <a:pt x="19407" y="5923"/>
                  <a:pt x="17819" y="4033"/>
                </a:cubicBezTo>
                <a:cubicBezTo>
                  <a:pt x="15726" y="1542"/>
                  <a:pt x="13289" y="72"/>
                  <a:pt x="10800" y="0"/>
                </a:cubicBezTo>
                <a:close/>
                <a:moveTo>
                  <a:pt x="10800" y="2780"/>
                </a:moveTo>
                <a:cubicBezTo>
                  <a:pt x="12862" y="2822"/>
                  <a:pt x="14890" y="4004"/>
                  <a:pt x="16603" y="6084"/>
                </a:cubicBezTo>
                <a:cubicBezTo>
                  <a:pt x="17700" y="7415"/>
                  <a:pt x="18590" y="9020"/>
                  <a:pt x="19266" y="10800"/>
                </a:cubicBezTo>
                <a:cubicBezTo>
                  <a:pt x="18590" y="12580"/>
                  <a:pt x="17700" y="14185"/>
                  <a:pt x="16603" y="15516"/>
                </a:cubicBezTo>
                <a:cubicBezTo>
                  <a:pt x="14890" y="17596"/>
                  <a:pt x="12862" y="18773"/>
                  <a:pt x="10800" y="18815"/>
                </a:cubicBezTo>
                <a:cubicBezTo>
                  <a:pt x="8738" y="18773"/>
                  <a:pt x="6710" y="17596"/>
                  <a:pt x="4997" y="15516"/>
                </a:cubicBezTo>
                <a:cubicBezTo>
                  <a:pt x="3900" y="14185"/>
                  <a:pt x="3010" y="12580"/>
                  <a:pt x="2334" y="10800"/>
                </a:cubicBezTo>
                <a:cubicBezTo>
                  <a:pt x="3010" y="9020"/>
                  <a:pt x="3900" y="7415"/>
                  <a:pt x="4997" y="6084"/>
                </a:cubicBezTo>
                <a:cubicBezTo>
                  <a:pt x="6710" y="4004"/>
                  <a:pt x="8738" y="2822"/>
                  <a:pt x="10800" y="2780"/>
                </a:cubicBezTo>
                <a:close/>
              </a:path>
            </a:pathLst>
          </a:cu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665" name="Shape 665"/>
          <p:cNvSpPr/>
          <p:nvPr>
            <p:ph type="body" idx="19"/>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785"/>
                </a:lnTo>
                <a:cubicBezTo>
                  <a:pt x="4123" y="2827"/>
                  <a:pt x="8176" y="4004"/>
                  <a:pt x="11602" y="6084"/>
                </a:cubicBezTo>
                <a:cubicBezTo>
                  <a:pt x="13795" y="7415"/>
                  <a:pt x="15575" y="9020"/>
                  <a:pt x="16927" y="10800"/>
                </a:cubicBezTo>
                <a:cubicBezTo>
                  <a:pt x="15575" y="12580"/>
                  <a:pt x="13795" y="14179"/>
                  <a:pt x="11602" y="15511"/>
                </a:cubicBezTo>
                <a:cubicBezTo>
                  <a:pt x="8176" y="17590"/>
                  <a:pt x="4123" y="18778"/>
                  <a:pt x="0" y="18820"/>
                </a:cubicBezTo>
                <a:lnTo>
                  <a:pt x="0" y="21600"/>
                </a:lnTo>
                <a:cubicBezTo>
                  <a:pt x="4977" y="21528"/>
                  <a:pt x="9848" y="20058"/>
                  <a:pt x="14033" y="17567"/>
                </a:cubicBezTo>
                <a:cubicBezTo>
                  <a:pt x="17209" y="15677"/>
                  <a:pt x="19748" y="13367"/>
                  <a:pt x="21600" y="10800"/>
                </a:cubicBezTo>
                <a:cubicBezTo>
                  <a:pt x="19748" y="8233"/>
                  <a:pt x="17209" y="5923"/>
                  <a:pt x="14033" y="4033"/>
                </a:cubicBezTo>
                <a:cubicBezTo>
                  <a:pt x="9848" y="1542"/>
                  <a:pt x="4977" y="72"/>
                  <a:pt x="0" y="0"/>
                </a:cubicBezTo>
                <a:close/>
              </a:path>
            </a:pathLst>
          </a:cu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666" name="Shape 666"/>
          <p:cNvSpPr/>
          <p:nvPr>
            <p:ph type="body" idx="20"/>
          </p:nvPr>
        </p:nvSpPr>
        <p:spPr>
          <a:prstGeom prst="ellipse">
            <a:avLst/>
          </a:pr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667" name="Shape 667"/>
          <p:cNvSpPr/>
          <p:nvPr>
            <p:ph type="body" idx="21"/>
          </p:nvPr>
        </p:nvSpPr>
        <p:spPr>
          <a:prstGeom prst="rect">
            <a:avLst/>
          </a:prstGeom>
        </p:spPr>
        <p:txBody>
          <a:bodyPr/>
          <a:lstStyle/>
          <a:p>
            <a:pPr/>
            <a:r>
              <a:t>Praesent commodo cursus nisl consectetur et posuere erat a ante.</a:t>
            </a:r>
          </a:p>
        </p:txBody>
      </p:sp>
      <p:sp>
        <p:nvSpPr>
          <p:cNvPr id="668" name="Shape 668"/>
          <p:cNvSpPr/>
          <p:nvPr>
            <p:ph type="body" idx="22"/>
          </p:nvPr>
        </p:nvSpPr>
        <p:spPr>
          <a:prstGeom prst="rect">
            <a:avLst/>
          </a:prstGeom>
        </p:spPr>
        <p:txBody>
          <a:bodyPr/>
          <a:lstStyle/>
          <a:p>
            <a:pPr/>
            <a:r>
              <a:t>Risus Vehicula Porta</a:t>
            </a:r>
          </a:p>
        </p:txBody>
      </p:sp>
      <p:sp>
        <p:nvSpPr>
          <p:cNvPr id="669" name="Shape 669"/>
          <p:cNvSpPr/>
          <p:nvPr>
            <p:ph type="body" idx="23"/>
          </p:nvPr>
        </p:nvSpPr>
        <p:spPr>
          <a:prstGeom prst="ellipse">
            <a:avLst/>
          </a:pr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670" name="Shape 670"/>
          <p:cNvSpPr/>
          <p:nvPr>
            <p:ph type="body" idx="24"/>
          </p:nvPr>
        </p:nvSpPr>
        <p:spPr>
          <a:prstGeom prst="rect">
            <a:avLst/>
          </a:prstGeom>
        </p:spPr>
        <p:txBody>
          <a:bodyPr/>
          <a:lstStyle/>
          <a:p>
            <a:pPr/>
            <a:r>
              <a:t>Nullam quis risus eget urna mollis ornare vel eu leo venenatis dapibus.</a:t>
            </a:r>
          </a:p>
        </p:txBody>
      </p:sp>
      <p:sp>
        <p:nvSpPr>
          <p:cNvPr id="671" name="Shape 671"/>
          <p:cNvSpPr/>
          <p:nvPr>
            <p:ph type="body" idx="25"/>
          </p:nvPr>
        </p:nvSpPr>
        <p:spPr>
          <a:prstGeom prst="rect">
            <a:avLst/>
          </a:prstGeom>
        </p:spPr>
        <p:txBody>
          <a:bodyPr/>
          <a:lstStyle/>
          <a:p>
            <a:pPr/>
            <a:r>
              <a:t>Fringilla Lorem</a:t>
            </a:r>
          </a:p>
        </p:txBody>
      </p:sp>
      <p:sp>
        <p:nvSpPr>
          <p:cNvPr id="672" name="Shape 672"/>
          <p:cNvSpPr/>
          <p:nvPr>
            <p:ph type="body" idx="26"/>
          </p:nvPr>
        </p:nvSpPr>
        <p:spPr>
          <a:prstGeom prst="ellipse">
            <a:avLst/>
          </a:pr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673" name="Shape 673"/>
          <p:cNvSpPr/>
          <p:nvPr>
            <p:ph type="body" idx="27"/>
          </p:nvPr>
        </p:nvSpPr>
        <p:spPr>
          <a:prstGeom prst="rect">
            <a:avLst/>
          </a:prstGeom>
        </p:spPr>
        <p:txBody>
          <a:bodyPr/>
          <a:lstStyle/>
          <a:p>
            <a:pPr/>
            <a:r>
              <a:t>Lorem ipsum dolor sit adipiscing elit. Integer velit aliquet.</a:t>
            </a:r>
          </a:p>
        </p:txBody>
      </p:sp>
      <p:sp>
        <p:nvSpPr>
          <p:cNvPr id="674" name="Shape 674"/>
          <p:cNvSpPr/>
          <p:nvPr>
            <p:ph type="body" idx="28"/>
          </p:nvPr>
        </p:nvSpPr>
        <p:spPr>
          <a:prstGeom prst="rect">
            <a:avLst/>
          </a:prstGeom>
        </p:spPr>
        <p:txBody>
          <a:bodyPr/>
          <a:lstStyle/>
          <a:p>
            <a:pPr/>
            <a:r>
              <a:t>Euismod Ornare</a:t>
            </a:r>
          </a:p>
        </p:txBody>
      </p:sp>
      <p:sp>
        <p:nvSpPr>
          <p:cNvPr id="675" name="Shape 675"/>
          <p:cNvSpPr/>
          <p:nvPr>
            <p:ph type="body" idx="29"/>
          </p:nvPr>
        </p:nvSpPr>
        <p:spPr>
          <a:prstGeom prst="ellipse">
            <a:avLst/>
          </a:pr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676" name="Shape 676"/>
          <p:cNvSpPr/>
          <p:nvPr>
            <p:ph type="body" idx="30"/>
          </p:nvPr>
        </p:nvSpPr>
        <p:spPr>
          <a:prstGeom prst="rect">
            <a:avLst/>
          </a:prstGeom>
        </p:spPr>
        <p:txBody>
          <a:bodyPr/>
          <a:lstStyle/>
          <a:p>
            <a:pPr/>
            <a:r>
              <a:t>Cum sociis natoque penatibus et magnis dis parturient montes, nascetur mus.</a:t>
            </a:r>
          </a:p>
        </p:txBody>
      </p:sp>
      <p:sp>
        <p:nvSpPr>
          <p:cNvPr id="677" name="Shape 677"/>
          <p:cNvSpPr/>
          <p:nvPr>
            <p:ph type="body" idx="31"/>
          </p:nvPr>
        </p:nvSpPr>
        <p:spPr>
          <a:prstGeom prst="rect">
            <a:avLst/>
          </a:prstGeom>
        </p:spPr>
        <p:txBody>
          <a:bodyPr/>
          <a:lstStyle/>
          <a:p>
            <a:pPr/>
            <a:r>
              <a:t>Ultricies Vestibulum</a:t>
            </a:r>
          </a:p>
        </p:txBody>
      </p:sp>
      <p:sp>
        <p:nvSpPr>
          <p:cNvPr id="678" name="Shape 678"/>
          <p:cNvSpPr/>
          <p:nvPr>
            <p:ph type="body" idx="32"/>
          </p:nvPr>
        </p:nvSpPr>
        <p:spPr>
          <a:prstGeom prst="ellipse">
            <a:avLst/>
          </a:pr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679" name="Shape 679"/>
          <p:cNvSpPr/>
          <p:nvPr>
            <p:ph type="body" idx="33"/>
          </p:nvPr>
        </p:nvSpPr>
        <p:spPr>
          <a:prstGeom prst="rect">
            <a:avLst/>
          </a:prstGeom>
        </p:spPr>
        <p:txBody>
          <a:bodyPr/>
          <a:lstStyle/>
          <a:p>
            <a:pPr/>
            <a:r>
              <a:t>Etiam porta sem malesuada magna mollis euismod. Maecenas faucibus interdum.</a:t>
            </a:r>
          </a:p>
        </p:txBody>
      </p:sp>
      <p:sp>
        <p:nvSpPr>
          <p:cNvPr id="680" name="Shape 680"/>
          <p:cNvSpPr/>
          <p:nvPr>
            <p:ph type="body" idx="34"/>
          </p:nvPr>
        </p:nvSpPr>
        <p:spPr>
          <a:prstGeom prst="rect">
            <a:avLst/>
          </a:prstGeom>
        </p:spPr>
        <p:txBody>
          <a:bodyPr/>
          <a:lstStyle/>
          <a:p>
            <a:pPr/>
            <a:r>
              <a:t>Elit Cras magna</a:t>
            </a:r>
          </a:p>
        </p:txBody>
      </p:sp>
      <p:sp>
        <p:nvSpPr>
          <p:cNvPr id="681" name="Shape 681"/>
          <p:cNvSpPr/>
          <p:nvPr>
            <p:ph type="body" idx="35"/>
          </p:nvPr>
        </p:nvSpPr>
        <p:spPr>
          <a:prstGeom prst="ellipse">
            <a:avLst/>
          </a:pr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682" name="Shape 682"/>
          <p:cNvSpPr/>
          <p:nvPr>
            <p:ph type="body" idx="36"/>
          </p:nvPr>
        </p:nvSpPr>
        <p:spPr>
          <a:prstGeom prst="rect">
            <a:avLst/>
          </a:prstGeom>
        </p:spPr>
        <p:txBody>
          <a:bodyPr/>
          <a:lstStyle/>
          <a:p>
            <a:pPr/>
            <a:r>
              <a:t>Etiam porta sem malesuada magna. Donec id elit non mi porta gravida at metus.</a:t>
            </a:r>
          </a:p>
        </p:txBody>
      </p:sp>
      <p:sp>
        <p:nvSpPr>
          <p:cNvPr id="683" name="Shape 683"/>
          <p:cNvSpPr/>
          <p:nvPr>
            <p:ph type="body" idx="37"/>
          </p:nvPr>
        </p:nvSpPr>
        <p:spPr>
          <a:prstGeom prst="rect">
            <a:avLst/>
          </a:prstGeom>
        </p:spPr>
        <p:txBody>
          <a:bodyPr/>
          <a:lstStyle/>
          <a:p>
            <a:pPr/>
            <a:r>
              <a:t>Nibh Vulputate Tellus</a:t>
            </a:r>
          </a:p>
        </p:txBody>
      </p:sp>
      <p:pic>
        <p:nvPicPr>
          <p:cNvPr id="684" name="dirap4ArT.png"/>
          <p:cNvPicPr>
            <a:picLocks noChangeAspect="1"/>
          </p:cNvPicPr>
          <p:nvPr/>
        </p:nvPicPr>
        <p:blipFill>
          <a:blip r:embed="rId2">
            <a:extLst/>
          </a:blip>
          <a:stretch>
            <a:fillRect/>
          </a:stretch>
        </p:blipFill>
        <p:spPr>
          <a:xfrm>
            <a:off x="9600626" y="95469"/>
            <a:ext cx="2355099" cy="132474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6" name="Shape 686"/>
          <p:cNvSpPr/>
          <p:nvPr>
            <p:ph type="body" idx="13"/>
          </p:nvPr>
        </p:nvSpPr>
        <p:spPr>
          <a:prstGeom prst="rect">
            <a:avLst/>
          </a:pr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687" name="Shape 687"/>
          <p:cNvSpPr/>
          <p:nvPr>
            <p:ph type="title"/>
          </p:nvPr>
        </p:nvSpPr>
        <p:spPr>
          <a:prstGeom prst="rect">
            <a:avLst/>
          </a:prstGeom>
        </p:spPr>
        <p:txBody>
          <a:bodyPr/>
          <a:lstStyle/>
          <a:p>
            <a:pPr/>
            <a:r>
              <a:t>women’s health issues</a:t>
            </a:r>
          </a:p>
        </p:txBody>
      </p:sp>
      <p:sp>
        <p:nvSpPr>
          <p:cNvPr id="688" name="Shape 688"/>
          <p:cNvSpPr/>
          <p:nvPr>
            <p:ph type="sldNum" sz="quarter" idx="2"/>
          </p:nvPr>
        </p:nvSpPr>
        <p:spPr>
          <a:xfrm>
            <a:off x="303252" y="611791"/>
            <a:ext cx="160021" cy="3429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89" name="Shape 689"/>
          <p:cNvSpPr/>
          <p:nvPr>
            <p:ph type="body" idx="14"/>
          </p:nvPr>
        </p:nvSpPr>
        <p:spPr>
          <a:custGeom>
            <a:avLst/>
            <a:gdLst/>
            <a:ahLst/>
            <a:cxnLst>
              <a:cxn ang="0">
                <a:pos x="wd2" y="hd2"/>
              </a:cxn>
              <a:cxn ang="5400000">
                <a:pos x="wd2" y="hd2"/>
              </a:cxn>
              <a:cxn ang="10800000">
                <a:pos x="wd2" y="hd2"/>
              </a:cxn>
              <a:cxn ang="16200000">
                <a:pos x="wd2" y="hd2"/>
              </a:cxn>
            </a:cxnLst>
            <a:rect l="0" t="0" r="r" b="b"/>
            <a:pathLst>
              <a:path w="21600" h="21594" fill="norm" stroke="1" extrusionOk="0">
                <a:moveTo>
                  <a:pt x="10688" y="0"/>
                </a:moveTo>
                <a:cubicBezTo>
                  <a:pt x="8958" y="7"/>
                  <a:pt x="7395" y="1022"/>
                  <a:pt x="6494" y="2551"/>
                </a:cubicBezTo>
                <a:cubicBezTo>
                  <a:pt x="4540" y="5869"/>
                  <a:pt x="6238" y="10087"/>
                  <a:pt x="5056" y="13706"/>
                </a:cubicBezTo>
                <a:cubicBezTo>
                  <a:pt x="4945" y="14048"/>
                  <a:pt x="4804" y="14384"/>
                  <a:pt x="4643" y="14704"/>
                </a:cubicBezTo>
                <a:lnTo>
                  <a:pt x="3962" y="15878"/>
                </a:lnTo>
                <a:cubicBezTo>
                  <a:pt x="3009" y="16190"/>
                  <a:pt x="2079" y="16593"/>
                  <a:pt x="1501" y="17221"/>
                </a:cubicBezTo>
                <a:cubicBezTo>
                  <a:pt x="529" y="18278"/>
                  <a:pt x="24" y="20317"/>
                  <a:pt x="21" y="21284"/>
                </a:cubicBezTo>
                <a:cubicBezTo>
                  <a:pt x="21" y="21355"/>
                  <a:pt x="2" y="21503"/>
                  <a:pt x="0" y="21594"/>
                </a:cubicBezTo>
                <a:lnTo>
                  <a:pt x="21600" y="21594"/>
                </a:lnTo>
                <a:cubicBezTo>
                  <a:pt x="21598" y="21503"/>
                  <a:pt x="21579" y="21355"/>
                  <a:pt x="21579" y="21284"/>
                </a:cubicBezTo>
                <a:cubicBezTo>
                  <a:pt x="21576" y="20317"/>
                  <a:pt x="21071" y="18278"/>
                  <a:pt x="20099" y="17221"/>
                </a:cubicBezTo>
                <a:cubicBezTo>
                  <a:pt x="19469" y="16536"/>
                  <a:pt x="18427" y="16129"/>
                  <a:pt x="17392" y="15811"/>
                </a:cubicBezTo>
                <a:lnTo>
                  <a:pt x="16747" y="14704"/>
                </a:lnTo>
                <a:cubicBezTo>
                  <a:pt x="16583" y="14384"/>
                  <a:pt x="16454" y="14048"/>
                  <a:pt x="16340" y="13706"/>
                </a:cubicBezTo>
                <a:cubicBezTo>
                  <a:pt x="15143" y="10091"/>
                  <a:pt x="16854" y="5871"/>
                  <a:pt x="14903" y="2551"/>
                </a:cubicBezTo>
                <a:cubicBezTo>
                  <a:pt x="13997" y="1011"/>
                  <a:pt x="12430" y="-6"/>
                  <a:pt x="10688" y="0"/>
                </a:cubicBezTo>
                <a:close/>
              </a:path>
            </a:pathLst>
          </a:cu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690" name="Shape 690"/>
          <p:cNvSpPr/>
          <p:nvPr>
            <p:ph type="body" idx="15"/>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32" y="0"/>
                </a:moveTo>
                <a:cubicBezTo>
                  <a:pt x="2910" y="1140"/>
                  <a:pt x="2782" y="3610"/>
                  <a:pt x="2764" y="3902"/>
                </a:cubicBezTo>
                <a:cubicBezTo>
                  <a:pt x="2627" y="5500"/>
                  <a:pt x="2912" y="7823"/>
                  <a:pt x="2554" y="9167"/>
                </a:cubicBezTo>
                <a:cubicBezTo>
                  <a:pt x="2368" y="9867"/>
                  <a:pt x="1859" y="12035"/>
                  <a:pt x="1502" y="13945"/>
                </a:cubicBezTo>
                <a:cubicBezTo>
                  <a:pt x="1175" y="15700"/>
                  <a:pt x="1054" y="16805"/>
                  <a:pt x="935" y="17509"/>
                </a:cubicBezTo>
                <a:cubicBezTo>
                  <a:pt x="815" y="18214"/>
                  <a:pt x="781" y="19769"/>
                  <a:pt x="506" y="20432"/>
                </a:cubicBezTo>
                <a:cubicBezTo>
                  <a:pt x="283" y="20968"/>
                  <a:pt x="177" y="21261"/>
                  <a:pt x="0" y="21600"/>
                </a:cubicBezTo>
                <a:lnTo>
                  <a:pt x="2238" y="21600"/>
                </a:lnTo>
                <a:cubicBezTo>
                  <a:pt x="2204" y="21232"/>
                  <a:pt x="2289" y="20378"/>
                  <a:pt x="2621" y="19487"/>
                </a:cubicBezTo>
                <a:cubicBezTo>
                  <a:pt x="2657" y="19380"/>
                  <a:pt x="3733" y="15927"/>
                  <a:pt x="4445" y="13169"/>
                </a:cubicBezTo>
                <a:cubicBezTo>
                  <a:pt x="4869" y="11525"/>
                  <a:pt x="5070" y="10197"/>
                  <a:pt x="5099" y="9781"/>
                </a:cubicBezTo>
                <a:cubicBezTo>
                  <a:pt x="5118" y="9581"/>
                  <a:pt x="5173" y="8265"/>
                  <a:pt x="5262" y="7020"/>
                </a:cubicBezTo>
                <a:cubicBezTo>
                  <a:pt x="5351" y="5775"/>
                  <a:pt x="5615" y="3766"/>
                  <a:pt x="5615" y="3767"/>
                </a:cubicBezTo>
                <a:cubicBezTo>
                  <a:pt x="5670" y="4258"/>
                  <a:pt x="6702" y="7560"/>
                  <a:pt x="6514" y="9896"/>
                </a:cubicBezTo>
                <a:cubicBezTo>
                  <a:pt x="6325" y="12231"/>
                  <a:pt x="4666" y="14769"/>
                  <a:pt x="4266" y="18589"/>
                </a:cubicBezTo>
                <a:cubicBezTo>
                  <a:pt x="4220" y="19029"/>
                  <a:pt x="4140" y="20218"/>
                  <a:pt x="4174" y="21600"/>
                </a:cubicBezTo>
                <a:lnTo>
                  <a:pt x="17421" y="21600"/>
                </a:lnTo>
                <a:cubicBezTo>
                  <a:pt x="17455" y="20218"/>
                  <a:pt x="17375" y="19029"/>
                  <a:pt x="17329" y="18589"/>
                </a:cubicBezTo>
                <a:cubicBezTo>
                  <a:pt x="16929" y="14769"/>
                  <a:pt x="15275" y="12231"/>
                  <a:pt x="15086" y="9896"/>
                </a:cubicBezTo>
                <a:cubicBezTo>
                  <a:pt x="14898" y="7560"/>
                  <a:pt x="15930" y="4258"/>
                  <a:pt x="15985" y="3767"/>
                </a:cubicBezTo>
                <a:cubicBezTo>
                  <a:pt x="15985" y="3767"/>
                  <a:pt x="16249" y="5775"/>
                  <a:pt x="16338" y="7020"/>
                </a:cubicBezTo>
                <a:cubicBezTo>
                  <a:pt x="16427" y="8265"/>
                  <a:pt x="16477" y="9581"/>
                  <a:pt x="16496" y="9781"/>
                </a:cubicBezTo>
                <a:cubicBezTo>
                  <a:pt x="16525" y="10197"/>
                  <a:pt x="16731" y="11525"/>
                  <a:pt x="17155" y="13169"/>
                </a:cubicBezTo>
                <a:cubicBezTo>
                  <a:pt x="17867" y="15927"/>
                  <a:pt x="18943" y="19380"/>
                  <a:pt x="18979" y="19487"/>
                </a:cubicBezTo>
                <a:cubicBezTo>
                  <a:pt x="19312" y="20378"/>
                  <a:pt x="19401" y="21232"/>
                  <a:pt x="19367" y="21600"/>
                </a:cubicBezTo>
                <a:lnTo>
                  <a:pt x="21600" y="21600"/>
                </a:lnTo>
                <a:cubicBezTo>
                  <a:pt x="21423" y="21261"/>
                  <a:pt x="21317" y="20968"/>
                  <a:pt x="21094" y="20432"/>
                </a:cubicBezTo>
                <a:cubicBezTo>
                  <a:pt x="20819" y="19769"/>
                  <a:pt x="20785" y="18214"/>
                  <a:pt x="20665" y="17509"/>
                </a:cubicBezTo>
                <a:cubicBezTo>
                  <a:pt x="20546" y="16805"/>
                  <a:pt x="20425" y="15700"/>
                  <a:pt x="20098" y="13945"/>
                </a:cubicBezTo>
                <a:cubicBezTo>
                  <a:pt x="19741" y="12035"/>
                  <a:pt x="19232" y="9867"/>
                  <a:pt x="19046" y="9167"/>
                </a:cubicBezTo>
                <a:cubicBezTo>
                  <a:pt x="18688" y="7823"/>
                  <a:pt x="18973" y="5500"/>
                  <a:pt x="18836" y="3902"/>
                </a:cubicBezTo>
                <a:cubicBezTo>
                  <a:pt x="18818" y="3610"/>
                  <a:pt x="18690" y="1140"/>
                  <a:pt x="18668" y="0"/>
                </a:cubicBezTo>
                <a:lnTo>
                  <a:pt x="2932" y="0"/>
                </a:lnTo>
                <a:close/>
              </a:path>
            </a:pathLst>
          </a:cu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691" name="Shape 691"/>
          <p:cNvSpPr/>
          <p:nvPr>
            <p:ph type="body" idx="16"/>
          </p:nvPr>
        </p:nvSpPr>
        <p:spPr>
          <a:custGeom>
            <a:avLst/>
            <a:gdLst/>
            <a:ahLst/>
            <a:cxnLst>
              <a:cxn ang="0">
                <a:pos x="wd2" y="hd2"/>
              </a:cxn>
              <a:cxn ang="5400000">
                <a:pos x="wd2" y="hd2"/>
              </a:cxn>
              <a:cxn ang="10800000">
                <a:pos x="wd2" y="hd2"/>
              </a:cxn>
              <a:cxn ang="16200000">
                <a:pos x="wd2" y="hd2"/>
              </a:cxn>
            </a:cxnLst>
            <a:rect l="0" t="0" r="r" b="b"/>
            <a:pathLst>
              <a:path w="21419" h="21600" fill="norm" stroke="1" extrusionOk="0">
                <a:moveTo>
                  <a:pt x="1290" y="0"/>
                </a:moveTo>
                <a:cubicBezTo>
                  <a:pt x="1253" y="80"/>
                  <a:pt x="1232" y="152"/>
                  <a:pt x="1183" y="243"/>
                </a:cubicBezTo>
                <a:cubicBezTo>
                  <a:pt x="960" y="718"/>
                  <a:pt x="876" y="676"/>
                  <a:pt x="697" y="1276"/>
                </a:cubicBezTo>
                <a:cubicBezTo>
                  <a:pt x="504" y="1925"/>
                  <a:pt x="-91" y="2478"/>
                  <a:pt x="11" y="2680"/>
                </a:cubicBezTo>
                <a:cubicBezTo>
                  <a:pt x="114" y="2880"/>
                  <a:pt x="366" y="2842"/>
                  <a:pt x="541" y="2612"/>
                </a:cubicBezTo>
                <a:cubicBezTo>
                  <a:pt x="717" y="2383"/>
                  <a:pt x="1018" y="1911"/>
                  <a:pt x="1205" y="1769"/>
                </a:cubicBezTo>
                <a:cubicBezTo>
                  <a:pt x="1394" y="1625"/>
                  <a:pt x="1384" y="1793"/>
                  <a:pt x="1290" y="2295"/>
                </a:cubicBezTo>
                <a:lnTo>
                  <a:pt x="1134" y="3186"/>
                </a:lnTo>
                <a:cubicBezTo>
                  <a:pt x="1060" y="3610"/>
                  <a:pt x="843" y="4266"/>
                  <a:pt x="724" y="4941"/>
                </a:cubicBezTo>
                <a:cubicBezTo>
                  <a:pt x="561" y="5765"/>
                  <a:pt x="498" y="6041"/>
                  <a:pt x="706" y="6116"/>
                </a:cubicBezTo>
                <a:cubicBezTo>
                  <a:pt x="914" y="6166"/>
                  <a:pt x="1063" y="5293"/>
                  <a:pt x="1152" y="4968"/>
                </a:cubicBezTo>
                <a:cubicBezTo>
                  <a:pt x="1330" y="4319"/>
                  <a:pt x="1448" y="3754"/>
                  <a:pt x="1611" y="3328"/>
                </a:cubicBezTo>
                <a:cubicBezTo>
                  <a:pt x="1597" y="3403"/>
                  <a:pt x="1584" y="3893"/>
                  <a:pt x="1584" y="4043"/>
                </a:cubicBezTo>
                <a:cubicBezTo>
                  <a:pt x="1584" y="4194"/>
                  <a:pt x="1464" y="5547"/>
                  <a:pt x="1370" y="6433"/>
                </a:cubicBezTo>
                <a:cubicBezTo>
                  <a:pt x="1306" y="7035"/>
                  <a:pt x="1587" y="6924"/>
                  <a:pt x="1651" y="6710"/>
                </a:cubicBezTo>
                <a:cubicBezTo>
                  <a:pt x="1715" y="6494"/>
                  <a:pt x="1779" y="5763"/>
                  <a:pt x="1869" y="5204"/>
                </a:cubicBezTo>
                <a:cubicBezTo>
                  <a:pt x="1972" y="4565"/>
                  <a:pt x="1989" y="3875"/>
                  <a:pt x="2123" y="3551"/>
                </a:cubicBezTo>
                <a:cubicBezTo>
                  <a:pt x="2094" y="3651"/>
                  <a:pt x="2138" y="4016"/>
                  <a:pt x="2088" y="5049"/>
                </a:cubicBezTo>
                <a:cubicBezTo>
                  <a:pt x="2052" y="5775"/>
                  <a:pt x="1955" y="6689"/>
                  <a:pt x="2172" y="6689"/>
                </a:cubicBezTo>
                <a:cubicBezTo>
                  <a:pt x="2390" y="6689"/>
                  <a:pt x="2433" y="5526"/>
                  <a:pt x="2497" y="4988"/>
                </a:cubicBezTo>
                <a:cubicBezTo>
                  <a:pt x="2561" y="4450"/>
                  <a:pt x="2571" y="3985"/>
                  <a:pt x="2622" y="3652"/>
                </a:cubicBezTo>
                <a:cubicBezTo>
                  <a:pt x="2654" y="4039"/>
                  <a:pt x="2663" y="4582"/>
                  <a:pt x="2671" y="5069"/>
                </a:cubicBezTo>
                <a:cubicBezTo>
                  <a:pt x="2684" y="5830"/>
                  <a:pt x="2653" y="6313"/>
                  <a:pt x="2800" y="6325"/>
                </a:cubicBezTo>
                <a:cubicBezTo>
                  <a:pt x="3067" y="6344"/>
                  <a:pt x="3026" y="4977"/>
                  <a:pt x="3045" y="3740"/>
                </a:cubicBezTo>
                <a:cubicBezTo>
                  <a:pt x="3084" y="2930"/>
                  <a:pt x="3191" y="2554"/>
                  <a:pt x="3215" y="1985"/>
                </a:cubicBezTo>
                <a:cubicBezTo>
                  <a:pt x="3239" y="1416"/>
                  <a:pt x="3260" y="751"/>
                  <a:pt x="3237" y="95"/>
                </a:cubicBezTo>
                <a:cubicBezTo>
                  <a:pt x="3235" y="77"/>
                  <a:pt x="3243" y="21"/>
                  <a:pt x="3242" y="0"/>
                </a:cubicBezTo>
                <a:lnTo>
                  <a:pt x="1290" y="0"/>
                </a:lnTo>
                <a:close/>
                <a:moveTo>
                  <a:pt x="4930" y="0"/>
                </a:moveTo>
                <a:cubicBezTo>
                  <a:pt x="4946" y="756"/>
                  <a:pt x="4986" y="1550"/>
                  <a:pt x="5095" y="2356"/>
                </a:cubicBezTo>
                <a:cubicBezTo>
                  <a:pt x="5965" y="8794"/>
                  <a:pt x="8106" y="18708"/>
                  <a:pt x="7617" y="20567"/>
                </a:cubicBezTo>
                <a:cubicBezTo>
                  <a:pt x="7528" y="20904"/>
                  <a:pt x="7459" y="21252"/>
                  <a:pt x="7403" y="21600"/>
                </a:cubicBezTo>
                <a:lnTo>
                  <a:pt x="10580" y="21600"/>
                </a:lnTo>
                <a:cubicBezTo>
                  <a:pt x="10565" y="20773"/>
                  <a:pt x="10533" y="19801"/>
                  <a:pt x="10459" y="18535"/>
                </a:cubicBezTo>
                <a:cubicBezTo>
                  <a:pt x="10268" y="15256"/>
                  <a:pt x="10384" y="12142"/>
                  <a:pt x="10415" y="11245"/>
                </a:cubicBezTo>
                <a:cubicBezTo>
                  <a:pt x="10472" y="9578"/>
                  <a:pt x="10594" y="3139"/>
                  <a:pt x="10709" y="1411"/>
                </a:cubicBezTo>
                <a:cubicBezTo>
                  <a:pt x="10815" y="3014"/>
                  <a:pt x="10985" y="9186"/>
                  <a:pt x="11057" y="11299"/>
                </a:cubicBezTo>
                <a:cubicBezTo>
                  <a:pt x="11087" y="12196"/>
                  <a:pt x="11128" y="15311"/>
                  <a:pt x="10959" y="18535"/>
                </a:cubicBezTo>
                <a:cubicBezTo>
                  <a:pt x="10883" y="19976"/>
                  <a:pt x="10880" y="20699"/>
                  <a:pt x="10860" y="21600"/>
                </a:cubicBezTo>
                <a:lnTo>
                  <a:pt x="14015" y="21600"/>
                </a:lnTo>
                <a:cubicBezTo>
                  <a:pt x="13959" y="21252"/>
                  <a:pt x="13890" y="20904"/>
                  <a:pt x="13801" y="20567"/>
                </a:cubicBezTo>
                <a:cubicBezTo>
                  <a:pt x="13312" y="18708"/>
                  <a:pt x="15453" y="8795"/>
                  <a:pt x="16323" y="2356"/>
                </a:cubicBezTo>
                <a:cubicBezTo>
                  <a:pt x="16432" y="1550"/>
                  <a:pt x="16467" y="756"/>
                  <a:pt x="16483" y="0"/>
                </a:cubicBezTo>
                <a:lnTo>
                  <a:pt x="4930" y="0"/>
                </a:lnTo>
                <a:close/>
                <a:moveTo>
                  <a:pt x="18181" y="0"/>
                </a:moveTo>
                <a:cubicBezTo>
                  <a:pt x="18179" y="21"/>
                  <a:pt x="18188" y="77"/>
                  <a:pt x="18185" y="95"/>
                </a:cubicBezTo>
                <a:cubicBezTo>
                  <a:pt x="18162" y="751"/>
                  <a:pt x="18179" y="1416"/>
                  <a:pt x="18203" y="1985"/>
                </a:cubicBezTo>
                <a:cubicBezTo>
                  <a:pt x="18227" y="2554"/>
                  <a:pt x="18334" y="2930"/>
                  <a:pt x="18372" y="3740"/>
                </a:cubicBezTo>
                <a:cubicBezTo>
                  <a:pt x="18392" y="4977"/>
                  <a:pt x="18355" y="6344"/>
                  <a:pt x="18622" y="6325"/>
                </a:cubicBezTo>
                <a:cubicBezTo>
                  <a:pt x="18770" y="6313"/>
                  <a:pt x="18734" y="5830"/>
                  <a:pt x="18747" y="5069"/>
                </a:cubicBezTo>
                <a:cubicBezTo>
                  <a:pt x="18755" y="4582"/>
                  <a:pt x="18764" y="4039"/>
                  <a:pt x="18796" y="3652"/>
                </a:cubicBezTo>
                <a:cubicBezTo>
                  <a:pt x="18847" y="3985"/>
                  <a:pt x="18861" y="4450"/>
                  <a:pt x="18925" y="4988"/>
                </a:cubicBezTo>
                <a:cubicBezTo>
                  <a:pt x="18989" y="5526"/>
                  <a:pt x="19033" y="6689"/>
                  <a:pt x="19250" y="6689"/>
                </a:cubicBezTo>
                <a:cubicBezTo>
                  <a:pt x="19468" y="6689"/>
                  <a:pt x="19366" y="5775"/>
                  <a:pt x="19330" y="5049"/>
                </a:cubicBezTo>
                <a:cubicBezTo>
                  <a:pt x="19280" y="4016"/>
                  <a:pt x="19324" y="3651"/>
                  <a:pt x="19295" y="3551"/>
                </a:cubicBezTo>
                <a:cubicBezTo>
                  <a:pt x="19429" y="3875"/>
                  <a:pt x="19451" y="4565"/>
                  <a:pt x="19553" y="5204"/>
                </a:cubicBezTo>
                <a:cubicBezTo>
                  <a:pt x="19643" y="5763"/>
                  <a:pt x="19703" y="6494"/>
                  <a:pt x="19767" y="6710"/>
                </a:cubicBezTo>
                <a:cubicBezTo>
                  <a:pt x="19831" y="6924"/>
                  <a:pt x="20112" y="7035"/>
                  <a:pt x="20048" y="6433"/>
                </a:cubicBezTo>
                <a:cubicBezTo>
                  <a:pt x="19954" y="5547"/>
                  <a:pt x="19829" y="4194"/>
                  <a:pt x="19829" y="4043"/>
                </a:cubicBezTo>
                <a:cubicBezTo>
                  <a:pt x="19829" y="3893"/>
                  <a:pt x="19821" y="3403"/>
                  <a:pt x="19807" y="3328"/>
                </a:cubicBezTo>
                <a:cubicBezTo>
                  <a:pt x="19970" y="3754"/>
                  <a:pt x="20088" y="4319"/>
                  <a:pt x="20266" y="4968"/>
                </a:cubicBezTo>
                <a:cubicBezTo>
                  <a:pt x="20355" y="5293"/>
                  <a:pt x="20499" y="6166"/>
                  <a:pt x="20707" y="6116"/>
                </a:cubicBezTo>
                <a:cubicBezTo>
                  <a:pt x="20916" y="6041"/>
                  <a:pt x="20857" y="5765"/>
                  <a:pt x="20694" y="4941"/>
                </a:cubicBezTo>
                <a:cubicBezTo>
                  <a:pt x="20575" y="4266"/>
                  <a:pt x="20358" y="3610"/>
                  <a:pt x="20284" y="3186"/>
                </a:cubicBezTo>
                <a:lnTo>
                  <a:pt x="20128" y="2295"/>
                </a:lnTo>
                <a:cubicBezTo>
                  <a:pt x="20034" y="1793"/>
                  <a:pt x="20029" y="1625"/>
                  <a:pt x="20217" y="1769"/>
                </a:cubicBezTo>
                <a:cubicBezTo>
                  <a:pt x="20404" y="1911"/>
                  <a:pt x="20701" y="2383"/>
                  <a:pt x="20877" y="2612"/>
                </a:cubicBezTo>
                <a:cubicBezTo>
                  <a:pt x="21052" y="2842"/>
                  <a:pt x="21304" y="2880"/>
                  <a:pt x="21407" y="2680"/>
                </a:cubicBezTo>
                <a:cubicBezTo>
                  <a:pt x="21509" y="2478"/>
                  <a:pt x="20918" y="1925"/>
                  <a:pt x="20725" y="1276"/>
                </a:cubicBezTo>
                <a:cubicBezTo>
                  <a:pt x="20546" y="676"/>
                  <a:pt x="20458" y="718"/>
                  <a:pt x="20235" y="243"/>
                </a:cubicBezTo>
                <a:cubicBezTo>
                  <a:pt x="20186" y="152"/>
                  <a:pt x="20165" y="80"/>
                  <a:pt x="20128" y="0"/>
                </a:cubicBezTo>
                <a:lnTo>
                  <a:pt x="18181" y="0"/>
                </a:lnTo>
                <a:close/>
              </a:path>
            </a:pathLst>
          </a:cu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692" name="Shape 692"/>
          <p:cNvSpPr/>
          <p:nvPr>
            <p:ph type="body" idx="17"/>
          </p:nvPr>
        </p:nvSpPr>
        <p:spPr>
          <a:custGeom>
            <a:avLst/>
            <a:gdLst/>
            <a:ahLst/>
            <a:cxnLst>
              <a:cxn ang="0">
                <a:pos x="wd2" y="hd2"/>
              </a:cxn>
              <a:cxn ang="5400000">
                <a:pos x="wd2" y="hd2"/>
              </a:cxn>
              <a:cxn ang="10800000">
                <a:pos x="wd2" y="hd2"/>
              </a:cxn>
              <a:cxn ang="16200000">
                <a:pos x="wd2" y="hd2"/>
              </a:cxn>
            </a:cxnLst>
            <a:rect l="0" t="0" r="r" b="b"/>
            <a:pathLst>
              <a:path w="20567" h="21556" fill="norm" stroke="1" extrusionOk="0">
                <a:moveTo>
                  <a:pt x="543" y="0"/>
                </a:moveTo>
                <a:cubicBezTo>
                  <a:pt x="-518" y="2252"/>
                  <a:pt x="271" y="4652"/>
                  <a:pt x="451" y="6002"/>
                </a:cubicBezTo>
                <a:cubicBezTo>
                  <a:pt x="598" y="7100"/>
                  <a:pt x="2036" y="9921"/>
                  <a:pt x="2276" y="10731"/>
                </a:cubicBezTo>
                <a:cubicBezTo>
                  <a:pt x="2514" y="11540"/>
                  <a:pt x="3924" y="14214"/>
                  <a:pt x="3549" y="15271"/>
                </a:cubicBezTo>
                <a:cubicBezTo>
                  <a:pt x="3173" y="16328"/>
                  <a:pt x="1115" y="19441"/>
                  <a:pt x="425" y="19818"/>
                </a:cubicBezTo>
                <a:cubicBezTo>
                  <a:pt x="-55" y="20080"/>
                  <a:pt x="232" y="20578"/>
                  <a:pt x="1462" y="20451"/>
                </a:cubicBezTo>
                <a:cubicBezTo>
                  <a:pt x="1362" y="20445"/>
                  <a:pt x="1689" y="21127"/>
                  <a:pt x="3220" y="20734"/>
                </a:cubicBezTo>
                <a:lnTo>
                  <a:pt x="3483" y="20916"/>
                </a:lnTo>
                <a:cubicBezTo>
                  <a:pt x="4027" y="21235"/>
                  <a:pt x="4483" y="21240"/>
                  <a:pt x="5084" y="20990"/>
                </a:cubicBezTo>
                <a:cubicBezTo>
                  <a:pt x="4979" y="21012"/>
                  <a:pt x="5682" y="21600"/>
                  <a:pt x="6672" y="21145"/>
                </a:cubicBezTo>
                <a:cubicBezTo>
                  <a:pt x="6508" y="21220"/>
                  <a:pt x="7158" y="21458"/>
                  <a:pt x="7302" y="21495"/>
                </a:cubicBezTo>
                <a:cubicBezTo>
                  <a:pt x="7496" y="21536"/>
                  <a:pt x="7702" y="21556"/>
                  <a:pt x="7919" y="21556"/>
                </a:cubicBezTo>
                <a:cubicBezTo>
                  <a:pt x="8135" y="21555"/>
                  <a:pt x="8366" y="21533"/>
                  <a:pt x="8575" y="21488"/>
                </a:cubicBezTo>
                <a:cubicBezTo>
                  <a:pt x="9155" y="21351"/>
                  <a:pt x="9375" y="20882"/>
                  <a:pt x="9375" y="20882"/>
                </a:cubicBezTo>
                <a:lnTo>
                  <a:pt x="9388" y="20822"/>
                </a:lnTo>
                <a:cubicBezTo>
                  <a:pt x="9490" y="20284"/>
                  <a:pt x="8846" y="20013"/>
                  <a:pt x="9021" y="19623"/>
                </a:cubicBezTo>
                <a:cubicBezTo>
                  <a:pt x="9111" y="19399"/>
                  <a:pt x="9103" y="19138"/>
                  <a:pt x="8995" y="18902"/>
                </a:cubicBezTo>
                <a:cubicBezTo>
                  <a:pt x="8776" y="18458"/>
                  <a:pt x="8303" y="18060"/>
                  <a:pt x="8404" y="17521"/>
                </a:cubicBezTo>
                <a:cubicBezTo>
                  <a:pt x="8539" y="16814"/>
                  <a:pt x="8772" y="16058"/>
                  <a:pt x="8260" y="15311"/>
                </a:cubicBezTo>
                <a:cubicBezTo>
                  <a:pt x="8260" y="15311"/>
                  <a:pt x="7878" y="13533"/>
                  <a:pt x="7866" y="12900"/>
                </a:cubicBezTo>
                <a:cubicBezTo>
                  <a:pt x="7851" y="12267"/>
                  <a:pt x="8075" y="11000"/>
                  <a:pt x="8168" y="10232"/>
                </a:cubicBezTo>
                <a:cubicBezTo>
                  <a:pt x="8345" y="8753"/>
                  <a:pt x="9006" y="7360"/>
                  <a:pt x="9310" y="6548"/>
                </a:cubicBezTo>
                <a:cubicBezTo>
                  <a:pt x="9958" y="4981"/>
                  <a:pt x="9940" y="2624"/>
                  <a:pt x="9940" y="1630"/>
                </a:cubicBezTo>
                <a:cubicBezTo>
                  <a:pt x="9940" y="1199"/>
                  <a:pt x="9933" y="632"/>
                  <a:pt x="9900" y="0"/>
                </a:cubicBezTo>
                <a:lnTo>
                  <a:pt x="543" y="0"/>
                </a:lnTo>
                <a:close/>
                <a:moveTo>
                  <a:pt x="10727" y="0"/>
                </a:moveTo>
                <a:cubicBezTo>
                  <a:pt x="10695" y="497"/>
                  <a:pt x="10584" y="1366"/>
                  <a:pt x="10570" y="1691"/>
                </a:cubicBezTo>
                <a:cubicBezTo>
                  <a:pt x="10530" y="2603"/>
                  <a:pt x="10604" y="4981"/>
                  <a:pt x="11252" y="6548"/>
                </a:cubicBezTo>
                <a:cubicBezTo>
                  <a:pt x="11556" y="7360"/>
                  <a:pt x="12217" y="8753"/>
                  <a:pt x="12394" y="10232"/>
                </a:cubicBezTo>
                <a:cubicBezTo>
                  <a:pt x="12486" y="11000"/>
                  <a:pt x="12710" y="12267"/>
                  <a:pt x="12696" y="12900"/>
                </a:cubicBezTo>
                <a:cubicBezTo>
                  <a:pt x="12683" y="13533"/>
                  <a:pt x="12302" y="15311"/>
                  <a:pt x="12302" y="15311"/>
                </a:cubicBezTo>
                <a:cubicBezTo>
                  <a:pt x="11789" y="16058"/>
                  <a:pt x="12023" y="16814"/>
                  <a:pt x="12157" y="17521"/>
                </a:cubicBezTo>
                <a:cubicBezTo>
                  <a:pt x="12259" y="18060"/>
                  <a:pt x="11785" y="18458"/>
                  <a:pt x="11567" y="18902"/>
                </a:cubicBezTo>
                <a:cubicBezTo>
                  <a:pt x="11458" y="19138"/>
                  <a:pt x="11464" y="19399"/>
                  <a:pt x="11554" y="19623"/>
                </a:cubicBezTo>
                <a:cubicBezTo>
                  <a:pt x="11729" y="20013"/>
                  <a:pt x="11072" y="20284"/>
                  <a:pt x="11173" y="20822"/>
                </a:cubicBezTo>
                <a:lnTo>
                  <a:pt x="11186" y="20882"/>
                </a:lnTo>
                <a:cubicBezTo>
                  <a:pt x="11186" y="20882"/>
                  <a:pt x="11420" y="21351"/>
                  <a:pt x="12000" y="21488"/>
                </a:cubicBezTo>
                <a:cubicBezTo>
                  <a:pt x="12209" y="21533"/>
                  <a:pt x="12429" y="21555"/>
                  <a:pt x="12643" y="21556"/>
                </a:cubicBezTo>
                <a:cubicBezTo>
                  <a:pt x="12857" y="21556"/>
                  <a:pt x="13066" y="21536"/>
                  <a:pt x="13260" y="21495"/>
                </a:cubicBezTo>
                <a:cubicBezTo>
                  <a:pt x="13403" y="21458"/>
                  <a:pt x="14067" y="21220"/>
                  <a:pt x="13903" y="21145"/>
                </a:cubicBezTo>
                <a:cubicBezTo>
                  <a:pt x="14893" y="21600"/>
                  <a:pt x="15583" y="21012"/>
                  <a:pt x="15478" y="20990"/>
                </a:cubicBezTo>
                <a:cubicBezTo>
                  <a:pt x="16079" y="21240"/>
                  <a:pt x="16521" y="21235"/>
                  <a:pt x="17066" y="20916"/>
                </a:cubicBezTo>
                <a:lnTo>
                  <a:pt x="17341" y="20734"/>
                </a:lnTo>
                <a:cubicBezTo>
                  <a:pt x="18872" y="21127"/>
                  <a:pt x="19200" y="20445"/>
                  <a:pt x="19100" y="20451"/>
                </a:cubicBezTo>
                <a:cubicBezTo>
                  <a:pt x="20330" y="20578"/>
                  <a:pt x="20630" y="20080"/>
                  <a:pt x="20150" y="19818"/>
                </a:cubicBezTo>
                <a:cubicBezTo>
                  <a:pt x="19459" y="19441"/>
                  <a:pt x="17402" y="16328"/>
                  <a:pt x="17026" y="15271"/>
                </a:cubicBezTo>
                <a:cubicBezTo>
                  <a:pt x="16651" y="14214"/>
                  <a:pt x="18048" y="11540"/>
                  <a:pt x="18286" y="10731"/>
                </a:cubicBezTo>
                <a:cubicBezTo>
                  <a:pt x="18526" y="9921"/>
                  <a:pt x="19977" y="7100"/>
                  <a:pt x="20123" y="6002"/>
                </a:cubicBezTo>
                <a:cubicBezTo>
                  <a:pt x="20304" y="4652"/>
                  <a:pt x="21082" y="2252"/>
                  <a:pt x="20018" y="0"/>
                </a:cubicBezTo>
                <a:lnTo>
                  <a:pt x="10727" y="0"/>
                </a:lnTo>
                <a:close/>
              </a:path>
            </a:pathLst>
          </a:cu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693" name="Shape 693"/>
          <p:cNvSpPr/>
          <p:nvPr>
            <p:ph type="body" idx="18"/>
          </p:nvPr>
        </p:nvSpPr>
        <p:spPr>
          <a:prstGeom prst="rect">
            <a:avLst/>
          </a:prstGeom>
        </p:spPr>
        <p:txBody>
          <a:bodyPr/>
          <a:lstStyle/>
          <a:p>
            <a:pPr/>
            <a:r>
              <a:t>Praesent commodo cursus nisl consectetur et posuere erat a ante dapibus ac facilisis in. Duis mollis, est non commodo luctus, nisi erat porttitor ligula, eget lacinia odio sem nec elit. Etiam porta sem malesuada magna mollis euismod.</a:t>
            </a:r>
          </a:p>
        </p:txBody>
      </p:sp>
      <p:sp>
        <p:nvSpPr>
          <p:cNvPr id="694" name="Shape 694"/>
          <p:cNvSpPr/>
          <p:nvPr>
            <p:ph type="body" idx="19"/>
          </p:nvPr>
        </p:nvSpPr>
        <p:spPr>
          <a:prstGeom prst="rect">
            <a:avLst/>
          </a:prstGeom>
        </p:spPr>
        <p:txBody>
          <a:bodyPr/>
          <a:lstStyle/>
          <a:p>
            <a:pPr/>
            <a:r>
              <a:t>Risus Vehicula Porta</a:t>
            </a:r>
          </a:p>
        </p:txBody>
      </p:sp>
      <p:sp>
        <p:nvSpPr>
          <p:cNvPr id="695" name="Shape 695"/>
          <p:cNvSpPr/>
          <p:nvPr>
            <p:ph type="body" idx="20"/>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21600"/>
                </a:moveTo>
                <a:cubicBezTo>
                  <a:pt x="4836" y="21600"/>
                  <a:pt x="0" y="17828"/>
                  <a:pt x="0" y="13176"/>
                </a:cubicBezTo>
                <a:cubicBezTo>
                  <a:pt x="0" y="8523"/>
                  <a:pt x="10801" y="0"/>
                  <a:pt x="10801" y="0"/>
                </a:cubicBezTo>
                <a:cubicBezTo>
                  <a:pt x="10801" y="0"/>
                  <a:pt x="21600" y="8523"/>
                  <a:pt x="21600" y="13176"/>
                </a:cubicBezTo>
                <a:cubicBezTo>
                  <a:pt x="21600" y="17828"/>
                  <a:pt x="16764" y="21600"/>
                  <a:pt x="10801" y="21600"/>
                </a:cubicBezTo>
                <a:close/>
              </a:path>
            </a:pathLst>
          </a:cu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696" name="Shape 696"/>
          <p:cNvSpPr/>
          <p:nvPr>
            <p:ph type="body" idx="21"/>
          </p:nvPr>
        </p:nvSpPr>
        <p:spPr>
          <a:prstGeom prst="rect">
            <a:avLst/>
          </a:prstGeom>
        </p:spPr>
        <p:txBody>
          <a:bodyPr/>
          <a:lstStyle/>
          <a:p>
            <a:pPr/>
            <a:r>
              <a:t>85%</a:t>
            </a:r>
          </a:p>
        </p:txBody>
      </p:sp>
      <p:sp>
        <p:nvSpPr>
          <p:cNvPr id="697" name="Shape 697"/>
          <p:cNvSpPr/>
          <p:nvPr>
            <p:ph type="body" idx="22"/>
          </p:nvPr>
        </p:nvSpPr>
        <p:spPr>
          <a:prstGeom prst="rect">
            <a:avLst/>
          </a:prstGeom>
        </p:spPr>
        <p:txBody>
          <a:bodyPr/>
          <a:lstStyle/>
          <a:p>
            <a:pPr/>
            <a:r>
              <a:t>Aenean eu leo quam. Pellentesque ornare sem lacinia quam venenatis vestibulum. Donec id elit non mi porta gravida at eget metus.</a:t>
            </a:r>
          </a:p>
        </p:txBody>
      </p:sp>
      <p:sp>
        <p:nvSpPr>
          <p:cNvPr id="698" name="Shape 698"/>
          <p:cNvSpPr/>
          <p:nvPr>
            <p:ph type="body" idx="23"/>
          </p:nvPr>
        </p:nvSpPr>
        <p:spPr>
          <a:prstGeom prst="rect">
            <a:avLst/>
          </a:prstGeom>
        </p:spPr>
        <p:txBody>
          <a:bodyPr/>
          <a:lstStyle/>
          <a:p>
            <a:pPr/>
            <a:r>
              <a:t>Do You Know?</a:t>
            </a:r>
          </a:p>
        </p:txBody>
      </p:sp>
      <p:sp>
        <p:nvSpPr>
          <p:cNvPr id="699" name="Shape 699"/>
          <p:cNvSpPr/>
          <p:nvPr>
            <p:ph type="body" idx="24"/>
          </p:nvPr>
        </p:nvSpPr>
        <p:spPr>
          <a:prstGeom prst="rect">
            <a:avLst/>
          </a:prstGeom>
        </p:spPr>
        <p:txBody>
          <a:bodyPr/>
          <a:lstStyle/>
          <a:p>
            <a:pPr/>
            <a:r>
              <a:t>Nullam id dolor id nibh ultricies vehicula ut id elit. Praesent commodo cursus magna, vel scelerisque nisl consectetur et. Cras mattis consectetur purus sit amet fermentum. Nullam quis risus eget urna mollis ornare vel eu leo. </a:t>
            </a:r>
          </a:p>
          <a:p>
            <a:pPr/>
            <a:r>
              <a:t>Donec id elit non mi porta gravida at eget metus. Sed posuere consectetur est at lobortis. Donec id elit non mi porta gravida at eget metus.</a:t>
            </a:r>
          </a:p>
        </p:txBody>
      </p:sp>
      <p:sp>
        <p:nvSpPr>
          <p:cNvPr id="700" name="Shape 700"/>
          <p:cNvSpPr/>
          <p:nvPr>
            <p:ph type="body" idx="25"/>
          </p:nvPr>
        </p:nvSpPr>
        <p:spPr>
          <a:prstGeom prst="rect">
            <a:avLst/>
          </a:prstGeom>
        </p:spPr>
        <p:txBody>
          <a:bodyPr/>
          <a:lstStyle/>
          <a:p>
            <a:pPr/>
            <a:r>
              <a:t>Fringilla Lorem Purus Ornare</a:t>
            </a:r>
          </a:p>
        </p:txBody>
      </p:sp>
      <p:pic>
        <p:nvPicPr>
          <p:cNvPr id="701" name="dirap4ArT.png"/>
          <p:cNvPicPr>
            <a:picLocks noChangeAspect="1"/>
          </p:cNvPicPr>
          <p:nvPr/>
        </p:nvPicPr>
        <p:blipFill>
          <a:blip r:embed="rId2">
            <a:extLst/>
          </a:blip>
          <a:stretch>
            <a:fillRect/>
          </a:stretch>
        </p:blipFill>
        <p:spPr>
          <a:xfrm>
            <a:off x="9600626" y="95469"/>
            <a:ext cx="2355099" cy="132474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3" name="Shape 703"/>
          <p:cNvSpPr/>
          <p:nvPr>
            <p:ph type="body" idx="13"/>
          </p:nvPr>
        </p:nvSpPr>
        <p:spPr>
          <a:prstGeom prst="rect">
            <a:avLst/>
          </a:pr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704" name="Shape 704"/>
          <p:cNvSpPr/>
          <p:nvPr>
            <p:ph type="title"/>
          </p:nvPr>
        </p:nvSpPr>
        <p:spPr>
          <a:prstGeom prst="rect">
            <a:avLst/>
          </a:prstGeom>
        </p:spPr>
        <p:txBody>
          <a:bodyPr/>
          <a:lstStyle/>
          <a:p>
            <a:pPr/>
            <a:r>
              <a:t>areas of research</a:t>
            </a:r>
          </a:p>
        </p:txBody>
      </p:sp>
      <p:sp>
        <p:nvSpPr>
          <p:cNvPr id="705" name="Shape 705"/>
          <p:cNvSpPr/>
          <p:nvPr>
            <p:ph type="sldNum" sz="quarter" idx="2"/>
          </p:nvPr>
        </p:nvSpPr>
        <p:spPr>
          <a:xfrm>
            <a:off x="303252" y="611791"/>
            <a:ext cx="160021" cy="3429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06" name="Shape 706"/>
          <p:cNvSpPr/>
          <p:nvPr>
            <p:ph type="body" idx="14"/>
          </p:nvPr>
        </p:nvSpPr>
        <p:spPr>
          <a:custGeom>
            <a:avLst/>
            <a:gdLst/>
            <a:ahLst/>
            <a:cxnLst>
              <a:cxn ang="0">
                <a:pos x="wd2" y="hd2"/>
              </a:cxn>
              <a:cxn ang="5400000">
                <a:pos x="wd2" y="hd2"/>
              </a:cxn>
              <a:cxn ang="10800000">
                <a:pos x="wd2" y="hd2"/>
              </a:cxn>
              <a:cxn ang="16200000">
                <a:pos x="wd2" y="hd2"/>
              </a:cxn>
            </a:cxnLst>
            <a:rect l="0" t="0" r="r" b="b"/>
            <a:pathLst>
              <a:path w="21405" h="21589" fill="norm" stroke="1" extrusionOk="0">
                <a:moveTo>
                  <a:pt x="20749" y="11025"/>
                </a:moveTo>
                <a:cubicBezTo>
                  <a:pt x="20553" y="10853"/>
                  <a:pt x="20508" y="10859"/>
                  <a:pt x="20263" y="10723"/>
                </a:cubicBezTo>
                <a:cubicBezTo>
                  <a:pt x="19984" y="10586"/>
                  <a:pt x="19774" y="10559"/>
                  <a:pt x="19542" y="10393"/>
                </a:cubicBezTo>
                <a:cubicBezTo>
                  <a:pt x="19310" y="10226"/>
                  <a:pt x="19106" y="9814"/>
                  <a:pt x="19005" y="9637"/>
                </a:cubicBezTo>
                <a:cubicBezTo>
                  <a:pt x="18905" y="9460"/>
                  <a:pt x="18804" y="9184"/>
                  <a:pt x="18529" y="8743"/>
                </a:cubicBezTo>
                <a:cubicBezTo>
                  <a:pt x="18228" y="8262"/>
                  <a:pt x="17801" y="7716"/>
                  <a:pt x="17644" y="7540"/>
                </a:cubicBezTo>
                <a:cubicBezTo>
                  <a:pt x="17343" y="7202"/>
                  <a:pt x="17427" y="6596"/>
                  <a:pt x="17312" y="6194"/>
                </a:cubicBezTo>
                <a:cubicBezTo>
                  <a:pt x="17296" y="6115"/>
                  <a:pt x="17412" y="5253"/>
                  <a:pt x="17410" y="5010"/>
                </a:cubicBezTo>
                <a:cubicBezTo>
                  <a:pt x="17409" y="4767"/>
                  <a:pt x="17065" y="4209"/>
                  <a:pt x="16705" y="3998"/>
                </a:cubicBezTo>
                <a:cubicBezTo>
                  <a:pt x="16345" y="3786"/>
                  <a:pt x="15577" y="3606"/>
                  <a:pt x="15232" y="3575"/>
                </a:cubicBezTo>
                <a:cubicBezTo>
                  <a:pt x="14887" y="3543"/>
                  <a:pt x="14010" y="3483"/>
                  <a:pt x="13673" y="3449"/>
                </a:cubicBezTo>
                <a:cubicBezTo>
                  <a:pt x="13336" y="3415"/>
                  <a:pt x="12641" y="3368"/>
                  <a:pt x="12355" y="3226"/>
                </a:cubicBezTo>
                <a:cubicBezTo>
                  <a:pt x="12105" y="3101"/>
                  <a:pt x="11967" y="2985"/>
                  <a:pt x="11998" y="2814"/>
                </a:cubicBezTo>
                <a:cubicBezTo>
                  <a:pt x="11998" y="2814"/>
                  <a:pt x="12271" y="2666"/>
                  <a:pt x="12346" y="2616"/>
                </a:cubicBezTo>
                <a:cubicBezTo>
                  <a:pt x="12421" y="2567"/>
                  <a:pt x="12600" y="2441"/>
                  <a:pt x="12675" y="2365"/>
                </a:cubicBezTo>
                <a:lnTo>
                  <a:pt x="12919" y="2067"/>
                </a:lnTo>
                <a:cubicBezTo>
                  <a:pt x="13164" y="1988"/>
                  <a:pt x="13503" y="1372"/>
                  <a:pt x="13353" y="1323"/>
                </a:cubicBezTo>
                <a:cubicBezTo>
                  <a:pt x="13257" y="1291"/>
                  <a:pt x="13099" y="1350"/>
                  <a:pt x="13099" y="1350"/>
                </a:cubicBezTo>
                <a:cubicBezTo>
                  <a:pt x="13164" y="1278"/>
                  <a:pt x="13240" y="1248"/>
                  <a:pt x="13240" y="981"/>
                </a:cubicBezTo>
                <a:cubicBezTo>
                  <a:pt x="13240" y="713"/>
                  <a:pt x="13014" y="1"/>
                  <a:pt x="10705" y="0"/>
                </a:cubicBezTo>
                <a:lnTo>
                  <a:pt x="10705" y="0"/>
                </a:lnTo>
                <a:cubicBezTo>
                  <a:pt x="10704" y="0"/>
                  <a:pt x="10703" y="0"/>
                  <a:pt x="10702" y="0"/>
                </a:cubicBezTo>
                <a:cubicBezTo>
                  <a:pt x="10701" y="0"/>
                  <a:pt x="10700" y="0"/>
                  <a:pt x="10699" y="0"/>
                </a:cubicBezTo>
                <a:lnTo>
                  <a:pt x="10699" y="0"/>
                </a:lnTo>
                <a:cubicBezTo>
                  <a:pt x="8390" y="1"/>
                  <a:pt x="8132" y="795"/>
                  <a:pt x="8164" y="981"/>
                </a:cubicBezTo>
                <a:cubicBezTo>
                  <a:pt x="8196" y="1166"/>
                  <a:pt x="8240" y="1278"/>
                  <a:pt x="8305" y="1350"/>
                </a:cubicBezTo>
                <a:cubicBezTo>
                  <a:pt x="8305" y="1350"/>
                  <a:pt x="8147" y="1291"/>
                  <a:pt x="8051" y="1323"/>
                </a:cubicBezTo>
                <a:cubicBezTo>
                  <a:pt x="7901" y="1372"/>
                  <a:pt x="8240" y="1988"/>
                  <a:pt x="8486" y="2067"/>
                </a:cubicBezTo>
                <a:lnTo>
                  <a:pt x="8729" y="2365"/>
                </a:lnTo>
                <a:cubicBezTo>
                  <a:pt x="8804" y="2441"/>
                  <a:pt x="8983" y="2567"/>
                  <a:pt x="9058" y="2616"/>
                </a:cubicBezTo>
                <a:cubicBezTo>
                  <a:pt x="9134" y="2666"/>
                  <a:pt x="9406" y="2814"/>
                  <a:pt x="9406" y="2814"/>
                </a:cubicBezTo>
                <a:cubicBezTo>
                  <a:pt x="9437" y="2985"/>
                  <a:pt x="9299" y="3101"/>
                  <a:pt x="9049" y="3226"/>
                </a:cubicBezTo>
                <a:cubicBezTo>
                  <a:pt x="8764" y="3368"/>
                  <a:pt x="8068" y="3415"/>
                  <a:pt x="7731" y="3449"/>
                </a:cubicBezTo>
                <a:cubicBezTo>
                  <a:pt x="7395" y="3483"/>
                  <a:pt x="6518" y="3543"/>
                  <a:pt x="6172" y="3575"/>
                </a:cubicBezTo>
                <a:cubicBezTo>
                  <a:pt x="5827" y="3606"/>
                  <a:pt x="5059" y="3786"/>
                  <a:pt x="4699" y="3998"/>
                </a:cubicBezTo>
                <a:cubicBezTo>
                  <a:pt x="4339" y="4209"/>
                  <a:pt x="3995" y="4767"/>
                  <a:pt x="3994" y="5010"/>
                </a:cubicBezTo>
                <a:cubicBezTo>
                  <a:pt x="3993" y="5253"/>
                  <a:pt x="4109" y="6115"/>
                  <a:pt x="4092" y="6194"/>
                </a:cubicBezTo>
                <a:cubicBezTo>
                  <a:pt x="3977" y="6596"/>
                  <a:pt x="4061" y="7202"/>
                  <a:pt x="3760" y="7540"/>
                </a:cubicBezTo>
                <a:cubicBezTo>
                  <a:pt x="3603" y="7716"/>
                  <a:pt x="3176" y="8262"/>
                  <a:pt x="2876" y="8743"/>
                </a:cubicBezTo>
                <a:cubicBezTo>
                  <a:pt x="2600" y="9184"/>
                  <a:pt x="2499" y="9460"/>
                  <a:pt x="2399" y="9637"/>
                </a:cubicBezTo>
                <a:cubicBezTo>
                  <a:pt x="2298" y="9814"/>
                  <a:pt x="2095" y="10226"/>
                  <a:pt x="1863" y="10393"/>
                </a:cubicBezTo>
                <a:cubicBezTo>
                  <a:pt x="1630" y="10559"/>
                  <a:pt x="1421" y="10586"/>
                  <a:pt x="1142" y="10723"/>
                </a:cubicBezTo>
                <a:cubicBezTo>
                  <a:pt x="896" y="10859"/>
                  <a:pt x="851" y="10853"/>
                  <a:pt x="655" y="11025"/>
                </a:cubicBezTo>
                <a:cubicBezTo>
                  <a:pt x="442" y="11212"/>
                  <a:pt x="-98" y="11437"/>
                  <a:pt x="15" y="11495"/>
                </a:cubicBezTo>
                <a:cubicBezTo>
                  <a:pt x="128" y="11553"/>
                  <a:pt x="279" y="11528"/>
                  <a:pt x="448" y="11470"/>
                </a:cubicBezTo>
                <a:cubicBezTo>
                  <a:pt x="617" y="11412"/>
                  <a:pt x="956" y="11202"/>
                  <a:pt x="1163" y="11161"/>
                </a:cubicBezTo>
                <a:cubicBezTo>
                  <a:pt x="1370" y="11120"/>
                  <a:pt x="1361" y="11169"/>
                  <a:pt x="1257" y="11314"/>
                </a:cubicBezTo>
                <a:lnTo>
                  <a:pt x="1088" y="11569"/>
                </a:lnTo>
                <a:cubicBezTo>
                  <a:pt x="1006" y="11691"/>
                  <a:pt x="767" y="11878"/>
                  <a:pt x="636" y="12072"/>
                </a:cubicBezTo>
                <a:cubicBezTo>
                  <a:pt x="456" y="12308"/>
                  <a:pt x="388" y="12388"/>
                  <a:pt x="617" y="12410"/>
                </a:cubicBezTo>
                <a:cubicBezTo>
                  <a:pt x="847" y="12424"/>
                  <a:pt x="1009" y="12173"/>
                  <a:pt x="1107" y="12080"/>
                </a:cubicBezTo>
                <a:cubicBezTo>
                  <a:pt x="1304" y="11893"/>
                  <a:pt x="1434" y="11732"/>
                  <a:pt x="1615" y="11610"/>
                </a:cubicBezTo>
                <a:cubicBezTo>
                  <a:pt x="1598" y="11632"/>
                  <a:pt x="1587" y="11771"/>
                  <a:pt x="1587" y="11814"/>
                </a:cubicBezTo>
                <a:cubicBezTo>
                  <a:pt x="1587" y="11857"/>
                  <a:pt x="1450" y="12246"/>
                  <a:pt x="1347" y="12500"/>
                </a:cubicBezTo>
                <a:cubicBezTo>
                  <a:pt x="1276" y="12673"/>
                  <a:pt x="1587" y="12642"/>
                  <a:pt x="1657" y="12580"/>
                </a:cubicBezTo>
                <a:cubicBezTo>
                  <a:pt x="1728" y="12519"/>
                  <a:pt x="1798" y="12309"/>
                  <a:pt x="1897" y="12148"/>
                </a:cubicBezTo>
                <a:cubicBezTo>
                  <a:pt x="2010" y="11964"/>
                  <a:pt x="2032" y="11765"/>
                  <a:pt x="2179" y="11672"/>
                </a:cubicBezTo>
                <a:cubicBezTo>
                  <a:pt x="2147" y="11701"/>
                  <a:pt x="2193" y="11808"/>
                  <a:pt x="2137" y="12105"/>
                </a:cubicBezTo>
                <a:cubicBezTo>
                  <a:pt x="2097" y="12313"/>
                  <a:pt x="1989" y="12574"/>
                  <a:pt x="2229" y="12574"/>
                </a:cubicBezTo>
                <a:cubicBezTo>
                  <a:pt x="2469" y="12574"/>
                  <a:pt x="2518" y="12241"/>
                  <a:pt x="2589" y="12086"/>
                </a:cubicBezTo>
                <a:cubicBezTo>
                  <a:pt x="2659" y="11932"/>
                  <a:pt x="2673" y="11799"/>
                  <a:pt x="2730" y="11703"/>
                </a:cubicBezTo>
                <a:cubicBezTo>
                  <a:pt x="2765" y="11814"/>
                  <a:pt x="2772" y="11969"/>
                  <a:pt x="2782" y="12109"/>
                </a:cubicBezTo>
                <a:cubicBezTo>
                  <a:pt x="2796" y="12327"/>
                  <a:pt x="2760" y="12468"/>
                  <a:pt x="2923" y="12471"/>
                </a:cubicBezTo>
                <a:cubicBezTo>
                  <a:pt x="3218" y="12477"/>
                  <a:pt x="3175" y="12083"/>
                  <a:pt x="3196" y="11728"/>
                </a:cubicBezTo>
                <a:cubicBezTo>
                  <a:pt x="3238" y="11495"/>
                  <a:pt x="3417" y="11319"/>
                  <a:pt x="3478" y="11211"/>
                </a:cubicBezTo>
                <a:cubicBezTo>
                  <a:pt x="3539" y="11103"/>
                  <a:pt x="3428" y="10868"/>
                  <a:pt x="3403" y="10679"/>
                </a:cubicBezTo>
                <a:cubicBezTo>
                  <a:pt x="3354" y="10586"/>
                  <a:pt x="3521" y="10372"/>
                  <a:pt x="3817" y="10135"/>
                </a:cubicBezTo>
                <a:cubicBezTo>
                  <a:pt x="3866" y="10092"/>
                  <a:pt x="4830" y="9517"/>
                  <a:pt x="4961" y="9388"/>
                </a:cubicBezTo>
                <a:cubicBezTo>
                  <a:pt x="5109" y="9251"/>
                  <a:pt x="5404" y="8979"/>
                  <a:pt x="5551" y="8756"/>
                </a:cubicBezTo>
                <a:cubicBezTo>
                  <a:pt x="5633" y="8649"/>
                  <a:pt x="5699" y="8570"/>
                  <a:pt x="5765" y="8397"/>
                </a:cubicBezTo>
                <a:cubicBezTo>
                  <a:pt x="5863" y="8146"/>
                  <a:pt x="5872" y="7984"/>
                  <a:pt x="5937" y="7704"/>
                </a:cubicBezTo>
                <a:cubicBezTo>
                  <a:pt x="5954" y="7654"/>
                  <a:pt x="6226" y="7259"/>
                  <a:pt x="6301" y="6946"/>
                </a:cubicBezTo>
                <a:cubicBezTo>
                  <a:pt x="6376" y="6633"/>
                  <a:pt x="6386" y="6345"/>
                  <a:pt x="6386" y="6345"/>
                </a:cubicBezTo>
                <a:cubicBezTo>
                  <a:pt x="6433" y="6468"/>
                  <a:pt x="6809" y="8607"/>
                  <a:pt x="6650" y="9194"/>
                </a:cubicBezTo>
                <a:cubicBezTo>
                  <a:pt x="6491" y="9781"/>
                  <a:pt x="6047" y="10189"/>
                  <a:pt x="5849" y="10955"/>
                </a:cubicBezTo>
                <a:cubicBezTo>
                  <a:pt x="5652" y="11721"/>
                  <a:pt x="5907" y="13063"/>
                  <a:pt x="6021" y="13663"/>
                </a:cubicBezTo>
                <a:cubicBezTo>
                  <a:pt x="6093" y="14042"/>
                  <a:pt x="6245" y="14164"/>
                  <a:pt x="6320" y="14666"/>
                </a:cubicBezTo>
                <a:cubicBezTo>
                  <a:pt x="6320" y="14666"/>
                  <a:pt x="6438" y="15870"/>
                  <a:pt x="6162" y="16124"/>
                </a:cubicBezTo>
                <a:cubicBezTo>
                  <a:pt x="5657" y="16569"/>
                  <a:pt x="5562" y="17279"/>
                  <a:pt x="5631" y="17672"/>
                </a:cubicBezTo>
                <a:cubicBezTo>
                  <a:pt x="5679" y="17949"/>
                  <a:pt x="6160" y="18977"/>
                  <a:pt x="6238" y="19181"/>
                </a:cubicBezTo>
                <a:cubicBezTo>
                  <a:pt x="6316" y="19385"/>
                  <a:pt x="6446" y="19497"/>
                  <a:pt x="6456" y="19774"/>
                </a:cubicBezTo>
                <a:cubicBezTo>
                  <a:pt x="6463" y="19938"/>
                  <a:pt x="6333" y="20102"/>
                  <a:pt x="6315" y="20151"/>
                </a:cubicBezTo>
                <a:cubicBezTo>
                  <a:pt x="6268" y="20283"/>
                  <a:pt x="6274" y="20455"/>
                  <a:pt x="6160" y="20577"/>
                </a:cubicBezTo>
                <a:cubicBezTo>
                  <a:pt x="5923" y="20832"/>
                  <a:pt x="5849" y="21057"/>
                  <a:pt x="5623" y="21152"/>
                </a:cubicBezTo>
                <a:cubicBezTo>
                  <a:pt x="5466" y="21218"/>
                  <a:pt x="5561" y="21343"/>
                  <a:pt x="5964" y="21311"/>
                </a:cubicBezTo>
                <a:cubicBezTo>
                  <a:pt x="5931" y="21310"/>
                  <a:pt x="6038" y="21481"/>
                  <a:pt x="6540" y="21382"/>
                </a:cubicBezTo>
                <a:lnTo>
                  <a:pt x="6628" y="21429"/>
                </a:lnTo>
                <a:cubicBezTo>
                  <a:pt x="6806" y="21510"/>
                  <a:pt x="6954" y="21510"/>
                  <a:pt x="7151" y="21447"/>
                </a:cubicBezTo>
                <a:cubicBezTo>
                  <a:pt x="7117" y="21452"/>
                  <a:pt x="7345" y="21600"/>
                  <a:pt x="7669" y="21485"/>
                </a:cubicBezTo>
                <a:cubicBezTo>
                  <a:pt x="7615" y="21504"/>
                  <a:pt x="7831" y="21565"/>
                  <a:pt x="7878" y="21574"/>
                </a:cubicBezTo>
                <a:cubicBezTo>
                  <a:pt x="8005" y="21595"/>
                  <a:pt x="8154" y="21595"/>
                  <a:pt x="8291" y="21572"/>
                </a:cubicBezTo>
                <a:cubicBezTo>
                  <a:pt x="8481" y="21538"/>
                  <a:pt x="8559" y="21419"/>
                  <a:pt x="8559" y="21419"/>
                </a:cubicBezTo>
                <a:lnTo>
                  <a:pt x="8563" y="21405"/>
                </a:lnTo>
                <a:cubicBezTo>
                  <a:pt x="8596" y="21269"/>
                  <a:pt x="8381" y="21201"/>
                  <a:pt x="8439" y="21103"/>
                </a:cubicBezTo>
                <a:cubicBezTo>
                  <a:pt x="8469" y="21046"/>
                  <a:pt x="8469" y="20982"/>
                  <a:pt x="8433" y="20922"/>
                </a:cubicBezTo>
                <a:cubicBezTo>
                  <a:pt x="8362" y="20810"/>
                  <a:pt x="8205" y="20709"/>
                  <a:pt x="8238" y="20574"/>
                </a:cubicBezTo>
                <a:cubicBezTo>
                  <a:pt x="8282" y="20395"/>
                  <a:pt x="8362" y="20204"/>
                  <a:pt x="8194" y="20016"/>
                </a:cubicBezTo>
                <a:lnTo>
                  <a:pt x="8220" y="19909"/>
                </a:lnTo>
                <a:cubicBezTo>
                  <a:pt x="8243" y="19744"/>
                  <a:pt x="8065" y="19570"/>
                  <a:pt x="8061" y="19410"/>
                </a:cubicBezTo>
                <a:cubicBezTo>
                  <a:pt x="8057" y="19251"/>
                  <a:pt x="8130" y="18930"/>
                  <a:pt x="8160" y="18737"/>
                </a:cubicBezTo>
                <a:cubicBezTo>
                  <a:pt x="8218" y="18364"/>
                  <a:pt x="8436" y="18013"/>
                  <a:pt x="8535" y="17809"/>
                </a:cubicBezTo>
                <a:cubicBezTo>
                  <a:pt x="8747" y="17414"/>
                  <a:pt x="8823" y="17172"/>
                  <a:pt x="8710" y="16826"/>
                </a:cubicBezTo>
                <a:cubicBezTo>
                  <a:pt x="8641" y="16615"/>
                  <a:pt x="8724" y="16294"/>
                  <a:pt x="8821" y="16104"/>
                </a:cubicBezTo>
                <a:cubicBezTo>
                  <a:pt x="8922" y="15892"/>
                  <a:pt x="9033" y="15775"/>
                  <a:pt x="9199" y="15566"/>
                </a:cubicBezTo>
                <a:cubicBezTo>
                  <a:pt x="9697" y="14898"/>
                  <a:pt x="9687" y="14011"/>
                  <a:pt x="9886" y="13637"/>
                </a:cubicBezTo>
                <a:cubicBezTo>
                  <a:pt x="10068" y="13296"/>
                  <a:pt x="10566" y="12623"/>
                  <a:pt x="10696" y="12305"/>
                </a:cubicBezTo>
                <a:cubicBezTo>
                  <a:pt x="10826" y="12622"/>
                  <a:pt x="11336" y="13295"/>
                  <a:pt x="11518" y="13637"/>
                </a:cubicBezTo>
                <a:cubicBezTo>
                  <a:pt x="11717" y="14011"/>
                  <a:pt x="11708" y="14898"/>
                  <a:pt x="12205" y="15566"/>
                </a:cubicBezTo>
                <a:cubicBezTo>
                  <a:pt x="12372" y="15775"/>
                  <a:pt x="12483" y="15892"/>
                  <a:pt x="12584" y="16104"/>
                </a:cubicBezTo>
                <a:cubicBezTo>
                  <a:pt x="12680" y="16294"/>
                  <a:pt x="12763" y="16615"/>
                  <a:pt x="12694" y="16826"/>
                </a:cubicBezTo>
                <a:cubicBezTo>
                  <a:pt x="12581" y="17172"/>
                  <a:pt x="12657" y="17414"/>
                  <a:pt x="12869" y="17809"/>
                </a:cubicBezTo>
                <a:cubicBezTo>
                  <a:pt x="12968" y="18013"/>
                  <a:pt x="13186" y="18364"/>
                  <a:pt x="13244" y="18737"/>
                </a:cubicBezTo>
                <a:cubicBezTo>
                  <a:pt x="13275" y="18930"/>
                  <a:pt x="13347" y="19251"/>
                  <a:pt x="13343" y="19410"/>
                </a:cubicBezTo>
                <a:cubicBezTo>
                  <a:pt x="13339" y="19570"/>
                  <a:pt x="13161" y="19744"/>
                  <a:pt x="13185" y="19909"/>
                </a:cubicBezTo>
                <a:lnTo>
                  <a:pt x="13211" y="20016"/>
                </a:lnTo>
                <a:cubicBezTo>
                  <a:pt x="13043" y="20204"/>
                  <a:pt x="13122" y="20395"/>
                  <a:pt x="13166" y="20574"/>
                </a:cubicBezTo>
                <a:cubicBezTo>
                  <a:pt x="13199" y="20709"/>
                  <a:pt x="13043" y="20810"/>
                  <a:pt x="12971" y="20922"/>
                </a:cubicBezTo>
                <a:cubicBezTo>
                  <a:pt x="12935" y="20982"/>
                  <a:pt x="12935" y="21046"/>
                  <a:pt x="12965" y="21103"/>
                </a:cubicBezTo>
                <a:cubicBezTo>
                  <a:pt x="13023" y="21201"/>
                  <a:pt x="12808" y="21269"/>
                  <a:pt x="12841" y="21405"/>
                </a:cubicBezTo>
                <a:lnTo>
                  <a:pt x="12845" y="21419"/>
                </a:lnTo>
                <a:cubicBezTo>
                  <a:pt x="12845" y="21419"/>
                  <a:pt x="12924" y="21538"/>
                  <a:pt x="13113" y="21572"/>
                </a:cubicBezTo>
                <a:cubicBezTo>
                  <a:pt x="13250" y="21595"/>
                  <a:pt x="13399" y="21595"/>
                  <a:pt x="13526" y="21574"/>
                </a:cubicBezTo>
                <a:cubicBezTo>
                  <a:pt x="13573" y="21565"/>
                  <a:pt x="13789" y="21504"/>
                  <a:pt x="13735" y="21485"/>
                </a:cubicBezTo>
                <a:cubicBezTo>
                  <a:pt x="14060" y="21600"/>
                  <a:pt x="14287" y="21452"/>
                  <a:pt x="14253" y="21447"/>
                </a:cubicBezTo>
                <a:cubicBezTo>
                  <a:pt x="14450" y="21510"/>
                  <a:pt x="14598" y="21510"/>
                  <a:pt x="14776" y="21429"/>
                </a:cubicBezTo>
                <a:lnTo>
                  <a:pt x="14864" y="21382"/>
                </a:lnTo>
                <a:cubicBezTo>
                  <a:pt x="15366" y="21481"/>
                  <a:pt x="15473" y="21310"/>
                  <a:pt x="15440" y="21311"/>
                </a:cubicBezTo>
                <a:cubicBezTo>
                  <a:pt x="15843" y="21343"/>
                  <a:pt x="15938" y="21218"/>
                  <a:pt x="15781" y="21152"/>
                </a:cubicBezTo>
                <a:cubicBezTo>
                  <a:pt x="15555" y="21057"/>
                  <a:pt x="15481" y="20832"/>
                  <a:pt x="15244" y="20577"/>
                </a:cubicBezTo>
                <a:cubicBezTo>
                  <a:pt x="15130" y="20455"/>
                  <a:pt x="15136" y="20283"/>
                  <a:pt x="15089" y="20151"/>
                </a:cubicBezTo>
                <a:cubicBezTo>
                  <a:pt x="15071" y="20102"/>
                  <a:pt x="14942" y="19938"/>
                  <a:pt x="14948" y="19774"/>
                </a:cubicBezTo>
                <a:cubicBezTo>
                  <a:pt x="14958" y="19497"/>
                  <a:pt x="15088" y="19385"/>
                  <a:pt x="15166" y="19181"/>
                </a:cubicBezTo>
                <a:cubicBezTo>
                  <a:pt x="15244" y="18977"/>
                  <a:pt x="15725" y="17949"/>
                  <a:pt x="15773" y="17672"/>
                </a:cubicBezTo>
                <a:cubicBezTo>
                  <a:pt x="15842" y="17279"/>
                  <a:pt x="15748" y="16569"/>
                  <a:pt x="15243" y="16124"/>
                </a:cubicBezTo>
                <a:cubicBezTo>
                  <a:pt x="14966" y="15870"/>
                  <a:pt x="15084" y="14666"/>
                  <a:pt x="15084" y="14666"/>
                </a:cubicBezTo>
                <a:cubicBezTo>
                  <a:pt x="15159" y="14164"/>
                  <a:pt x="15311" y="14042"/>
                  <a:pt x="15383" y="13663"/>
                </a:cubicBezTo>
                <a:cubicBezTo>
                  <a:pt x="15497" y="13063"/>
                  <a:pt x="15753" y="11721"/>
                  <a:pt x="15555" y="10955"/>
                </a:cubicBezTo>
                <a:cubicBezTo>
                  <a:pt x="15357" y="10189"/>
                  <a:pt x="14913" y="9781"/>
                  <a:pt x="14754" y="9194"/>
                </a:cubicBezTo>
                <a:cubicBezTo>
                  <a:pt x="14595" y="8607"/>
                  <a:pt x="14972" y="6468"/>
                  <a:pt x="15019" y="6345"/>
                </a:cubicBezTo>
                <a:cubicBezTo>
                  <a:pt x="15019" y="6345"/>
                  <a:pt x="15028" y="6633"/>
                  <a:pt x="15103" y="6946"/>
                </a:cubicBezTo>
                <a:cubicBezTo>
                  <a:pt x="15178" y="7259"/>
                  <a:pt x="15450" y="7654"/>
                  <a:pt x="15467" y="7704"/>
                </a:cubicBezTo>
                <a:cubicBezTo>
                  <a:pt x="15533" y="7984"/>
                  <a:pt x="15542" y="8146"/>
                  <a:pt x="15640" y="8397"/>
                </a:cubicBezTo>
                <a:cubicBezTo>
                  <a:pt x="15705" y="8570"/>
                  <a:pt x="15771" y="8649"/>
                  <a:pt x="15853" y="8756"/>
                </a:cubicBezTo>
                <a:cubicBezTo>
                  <a:pt x="16000" y="8979"/>
                  <a:pt x="16295" y="9251"/>
                  <a:pt x="16443" y="9388"/>
                </a:cubicBezTo>
                <a:cubicBezTo>
                  <a:pt x="16574" y="9517"/>
                  <a:pt x="17538" y="10092"/>
                  <a:pt x="17588" y="10135"/>
                </a:cubicBezTo>
                <a:cubicBezTo>
                  <a:pt x="17883" y="10372"/>
                  <a:pt x="18051" y="10586"/>
                  <a:pt x="18001" y="10679"/>
                </a:cubicBezTo>
                <a:cubicBezTo>
                  <a:pt x="17976" y="10868"/>
                  <a:pt x="17865" y="11103"/>
                  <a:pt x="17926" y="11211"/>
                </a:cubicBezTo>
                <a:cubicBezTo>
                  <a:pt x="17987" y="11319"/>
                  <a:pt x="18166" y="11495"/>
                  <a:pt x="18208" y="11728"/>
                </a:cubicBezTo>
                <a:cubicBezTo>
                  <a:pt x="18230" y="12083"/>
                  <a:pt x="18186" y="12477"/>
                  <a:pt x="18481" y="12471"/>
                </a:cubicBezTo>
                <a:cubicBezTo>
                  <a:pt x="18644" y="12468"/>
                  <a:pt x="18608" y="12327"/>
                  <a:pt x="18623" y="12109"/>
                </a:cubicBezTo>
                <a:cubicBezTo>
                  <a:pt x="18632" y="11969"/>
                  <a:pt x="18639" y="11814"/>
                  <a:pt x="18674" y="11703"/>
                </a:cubicBezTo>
                <a:cubicBezTo>
                  <a:pt x="18731" y="11799"/>
                  <a:pt x="18745" y="11932"/>
                  <a:pt x="18815" y="12086"/>
                </a:cubicBezTo>
                <a:cubicBezTo>
                  <a:pt x="18886" y="12241"/>
                  <a:pt x="18935" y="12574"/>
                  <a:pt x="19175" y="12574"/>
                </a:cubicBezTo>
                <a:cubicBezTo>
                  <a:pt x="19415" y="12574"/>
                  <a:pt x="19307" y="12313"/>
                  <a:pt x="19267" y="12105"/>
                </a:cubicBezTo>
                <a:cubicBezTo>
                  <a:pt x="19211" y="11808"/>
                  <a:pt x="19257" y="11701"/>
                  <a:pt x="19225" y="11672"/>
                </a:cubicBezTo>
                <a:cubicBezTo>
                  <a:pt x="19372" y="11765"/>
                  <a:pt x="19394" y="11964"/>
                  <a:pt x="19507" y="12148"/>
                </a:cubicBezTo>
                <a:cubicBezTo>
                  <a:pt x="19606" y="12309"/>
                  <a:pt x="19676" y="12519"/>
                  <a:pt x="19747" y="12580"/>
                </a:cubicBezTo>
                <a:cubicBezTo>
                  <a:pt x="19818" y="12642"/>
                  <a:pt x="20128" y="12673"/>
                  <a:pt x="20058" y="12500"/>
                </a:cubicBezTo>
                <a:cubicBezTo>
                  <a:pt x="19954" y="12246"/>
                  <a:pt x="19818" y="11857"/>
                  <a:pt x="19818" y="11814"/>
                </a:cubicBezTo>
                <a:cubicBezTo>
                  <a:pt x="19818" y="11771"/>
                  <a:pt x="19806" y="11632"/>
                  <a:pt x="19789" y="11610"/>
                </a:cubicBezTo>
                <a:cubicBezTo>
                  <a:pt x="19970" y="11732"/>
                  <a:pt x="20101" y="11893"/>
                  <a:pt x="20298" y="12080"/>
                </a:cubicBezTo>
                <a:cubicBezTo>
                  <a:pt x="20396" y="12173"/>
                  <a:pt x="20557" y="12424"/>
                  <a:pt x="20787" y="12410"/>
                </a:cubicBezTo>
                <a:cubicBezTo>
                  <a:pt x="21017" y="12388"/>
                  <a:pt x="20949" y="12308"/>
                  <a:pt x="20768" y="12072"/>
                </a:cubicBezTo>
                <a:cubicBezTo>
                  <a:pt x="20637" y="11878"/>
                  <a:pt x="20398" y="11691"/>
                  <a:pt x="20316" y="11569"/>
                </a:cubicBezTo>
                <a:lnTo>
                  <a:pt x="20147" y="11314"/>
                </a:lnTo>
                <a:cubicBezTo>
                  <a:pt x="20043" y="11169"/>
                  <a:pt x="20034" y="11120"/>
                  <a:pt x="20241" y="11161"/>
                </a:cubicBezTo>
                <a:cubicBezTo>
                  <a:pt x="20448" y="11202"/>
                  <a:pt x="20787" y="11412"/>
                  <a:pt x="20956" y="11470"/>
                </a:cubicBezTo>
                <a:cubicBezTo>
                  <a:pt x="21125" y="11528"/>
                  <a:pt x="21276" y="11553"/>
                  <a:pt x="21389" y="11495"/>
                </a:cubicBezTo>
                <a:cubicBezTo>
                  <a:pt x="21502" y="11437"/>
                  <a:pt x="20963" y="11212"/>
                  <a:pt x="20749" y="11025"/>
                </a:cubicBezTo>
                <a:close/>
              </a:path>
            </a:pathLst>
          </a:custGeom>
        </p:spPr>
        <p:txBody>
          <a:bodyPr/>
          <a:lstStyle/>
          <a:p>
            <a:pPr/>
            <a:r>
              <a:t> </a:t>
            </a:r>
          </a:p>
        </p:txBody>
      </p:sp>
      <p:sp>
        <p:nvSpPr>
          <p:cNvPr id="707" name="Shape 707"/>
          <p:cNvSpPr/>
          <p:nvPr>
            <p:ph type="body" idx="15"/>
          </p:nvPr>
        </p:nvSpPr>
        <p:spPr>
          <a:prstGeom prst="ellipse">
            <a:avLst/>
          </a:pr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708" name="Shape 708"/>
          <p:cNvSpPr/>
          <p:nvPr>
            <p:ph type="body" idx="16"/>
          </p:nvPr>
        </p:nvSpPr>
        <p:spPr>
          <a:custGeom>
            <a:avLst/>
            <a:gdLst/>
            <a:ahLst/>
            <a:cxnLst>
              <a:cxn ang="0">
                <a:pos x="wd2" y="hd2"/>
              </a:cxn>
              <a:cxn ang="5400000">
                <a:pos x="wd2" y="hd2"/>
              </a:cxn>
              <a:cxn ang="10800000">
                <a:pos x="wd2" y="hd2"/>
              </a:cxn>
              <a:cxn ang="16200000">
                <a:pos x="wd2" y="hd2"/>
              </a:cxn>
            </a:cxnLst>
            <a:rect l="0" t="0" r="r" b="b"/>
            <a:pathLst>
              <a:path w="21596" h="21600" fill="norm" stroke="1" extrusionOk="0">
                <a:moveTo>
                  <a:pt x="21548" y="11347"/>
                </a:moveTo>
                <a:cubicBezTo>
                  <a:pt x="21515" y="11747"/>
                  <a:pt x="21443" y="12550"/>
                  <a:pt x="21355" y="12941"/>
                </a:cubicBezTo>
                <a:cubicBezTo>
                  <a:pt x="21280" y="13270"/>
                  <a:pt x="21037" y="13901"/>
                  <a:pt x="20915" y="14216"/>
                </a:cubicBezTo>
                <a:cubicBezTo>
                  <a:pt x="20786" y="14548"/>
                  <a:pt x="20512" y="15210"/>
                  <a:pt x="20342" y="15523"/>
                </a:cubicBezTo>
                <a:cubicBezTo>
                  <a:pt x="20196" y="15799"/>
                  <a:pt x="19854" y="16318"/>
                  <a:pt x="19671" y="16569"/>
                </a:cubicBezTo>
                <a:cubicBezTo>
                  <a:pt x="19458" y="16865"/>
                  <a:pt x="18998" y="17423"/>
                  <a:pt x="18761" y="17693"/>
                </a:cubicBezTo>
                <a:cubicBezTo>
                  <a:pt x="18501" y="17993"/>
                  <a:pt x="17979" y="18584"/>
                  <a:pt x="17684" y="18842"/>
                </a:cubicBezTo>
                <a:cubicBezTo>
                  <a:pt x="17368" y="19122"/>
                  <a:pt x="16680" y="19611"/>
                  <a:pt x="16320" y="19824"/>
                </a:cubicBezTo>
                <a:cubicBezTo>
                  <a:pt x="16043" y="19988"/>
                  <a:pt x="15455" y="20253"/>
                  <a:pt x="15159" y="20374"/>
                </a:cubicBezTo>
                <a:cubicBezTo>
                  <a:pt x="14870" y="20495"/>
                  <a:pt x="14287" y="20722"/>
                  <a:pt x="13985" y="20794"/>
                </a:cubicBezTo>
                <a:cubicBezTo>
                  <a:pt x="13700" y="20865"/>
                  <a:pt x="13114" y="20929"/>
                  <a:pt x="12820" y="20952"/>
                </a:cubicBezTo>
                <a:cubicBezTo>
                  <a:pt x="12518" y="20973"/>
                  <a:pt x="11910" y="20992"/>
                  <a:pt x="11605" y="20969"/>
                </a:cubicBezTo>
                <a:cubicBezTo>
                  <a:pt x="11357" y="20947"/>
                  <a:pt x="10861" y="20877"/>
                  <a:pt x="10620" y="20815"/>
                </a:cubicBezTo>
                <a:cubicBezTo>
                  <a:pt x="10367" y="20751"/>
                  <a:pt x="9879" y="20567"/>
                  <a:pt x="9637" y="20469"/>
                </a:cubicBezTo>
                <a:cubicBezTo>
                  <a:pt x="9304" y="20331"/>
                  <a:pt x="7838" y="19765"/>
                  <a:pt x="7072" y="18807"/>
                </a:cubicBezTo>
                <a:cubicBezTo>
                  <a:pt x="6307" y="17848"/>
                  <a:pt x="6237" y="17424"/>
                  <a:pt x="5980" y="17189"/>
                </a:cubicBezTo>
                <a:cubicBezTo>
                  <a:pt x="5723" y="16954"/>
                  <a:pt x="5852" y="17780"/>
                  <a:pt x="5781" y="18034"/>
                </a:cubicBezTo>
                <a:cubicBezTo>
                  <a:pt x="5709" y="18287"/>
                  <a:pt x="5502" y="18397"/>
                  <a:pt x="5377" y="18425"/>
                </a:cubicBezTo>
                <a:cubicBezTo>
                  <a:pt x="5289" y="18443"/>
                  <a:pt x="5114" y="18462"/>
                  <a:pt x="5027" y="18459"/>
                </a:cubicBezTo>
                <a:cubicBezTo>
                  <a:pt x="4871" y="18456"/>
                  <a:pt x="4557" y="18419"/>
                  <a:pt x="4411" y="18361"/>
                </a:cubicBezTo>
                <a:cubicBezTo>
                  <a:pt x="4320" y="18327"/>
                  <a:pt x="4162" y="18194"/>
                  <a:pt x="4081" y="18134"/>
                </a:cubicBezTo>
                <a:cubicBezTo>
                  <a:pt x="3996" y="18074"/>
                  <a:pt x="3830" y="17935"/>
                  <a:pt x="3742" y="17877"/>
                </a:cubicBezTo>
                <a:cubicBezTo>
                  <a:pt x="3690" y="17843"/>
                  <a:pt x="3582" y="17757"/>
                  <a:pt x="3518" y="17746"/>
                </a:cubicBezTo>
                <a:cubicBezTo>
                  <a:pt x="3465" y="17737"/>
                  <a:pt x="3353" y="17763"/>
                  <a:pt x="3301" y="17786"/>
                </a:cubicBezTo>
                <a:cubicBezTo>
                  <a:pt x="3220" y="17823"/>
                  <a:pt x="3069" y="17935"/>
                  <a:pt x="3012" y="18005"/>
                </a:cubicBezTo>
                <a:cubicBezTo>
                  <a:pt x="2858" y="18198"/>
                  <a:pt x="2676" y="18673"/>
                  <a:pt x="2588" y="18908"/>
                </a:cubicBezTo>
                <a:cubicBezTo>
                  <a:pt x="2535" y="19047"/>
                  <a:pt x="2460" y="19338"/>
                  <a:pt x="2427" y="19485"/>
                </a:cubicBezTo>
                <a:cubicBezTo>
                  <a:pt x="2388" y="19669"/>
                  <a:pt x="2336" y="20046"/>
                  <a:pt x="2311" y="20235"/>
                </a:cubicBezTo>
                <a:cubicBezTo>
                  <a:pt x="2279" y="20463"/>
                  <a:pt x="2225" y="20923"/>
                  <a:pt x="2202" y="21154"/>
                </a:cubicBezTo>
                <a:cubicBezTo>
                  <a:pt x="2190" y="21258"/>
                  <a:pt x="2164" y="21573"/>
                  <a:pt x="2164" y="21573"/>
                </a:cubicBezTo>
                <a:lnTo>
                  <a:pt x="0" y="21600"/>
                </a:lnTo>
                <a:cubicBezTo>
                  <a:pt x="0" y="21600"/>
                  <a:pt x="21" y="20989"/>
                  <a:pt x="40" y="20785"/>
                </a:cubicBezTo>
                <a:cubicBezTo>
                  <a:pt x="58" y="20569"/>
                  <a:pt x="119" y="20138"/>
                  <a:pt x="156" y="19927"/>
                </a:cubicBezTo>
                <a:cubicBezTo>
                  <a:pt x="216" y="19576"/>
                  <a:pt x="357" y="18882"/>
                  <a:pt x="447" y="18542"/>
                </a:cubicBezTo>
                <a:cubicBezTo>
                  <a:pt x="487" y="18388"/>
                  <a:pt x="587" y="18091"/>
                  <a:pt x="637" y="17941"/>
                </a:cubicBezTo>
                <a:cubicBezTo>
                  <a:pt x="700" y="17745"/>
                  <a:pt x="827" y="17361"/>
                  <a:pt x="907" y="17175"/>
                </a:cubicBezTo>
                <a:cubicBezTo>
                  <a:pt x="993" y="16975"/>
                  <a:pt x="1183" y="16583"/>
                  <a:pt x="1297" y="16401"/>
                </a:cubicBezTo>
                <a:cubicBezTo>
                  <a:pt x="1407" y="16222"/>
                  <a:pt x="1659" y="15891"/>
                  <a:pt x="1800" y="15734"/>
                </a:cubicBezTo>
                <a:cubicBezTo>
                  <a:pt x="1910" y="15615"/>
                  <a:pt x="2157" y="15386"/>
                  <a:pt x="2290" y="15290"/>
                </a:cubicBezTo>
                <a:cubicBezTo>
                  <a:pt x="2429" y="15189"/>
                  <a:pt x="2732" y="15022"/>
                  <a:pt x="2887" y="14953"/>
                </a:cubicBezTo>
                <a:cubicBezTo>
                  <a:pt x="2997" y="14904"/>
                  <a:pt x="3226" y="14812"/>
                  <a:pt x="3345" y="14800"/>
                </a:cubicBezTo>
                <a:cubicBezTo>
                  <a:pt x="3496" y="14781"/>
                  <a:pt x="3800" y="14826"/>
                  <a:pt x="3947" y="14865"/>
                </a:cubicBezTo>
                <a:cubicBezTo>
                  <a:pt x="4120" y="14910"/>
                  <a:pt x="4442" y="15076"/>
                  <a:pt x="4607" y="15149"/>
                </a:cubicBezTo>
                <a:cubicBezTo>
                  <a:pt x="4743" y="15208"/>
                  <a:pt x="5028" y="15313"/>
                  <a:pt x="5154" y="15394"/>
                </a:cubicBezTo>
                <a:cubicBezTo>
                  <a:pt x="5257" y="15461"/>
                  <a:pt x="5428" y="15648"/>
                  <a:pt x="5527" y="15725"/>
                </a:cubicBezTo>
                <a:cubicBezTo>
                  <a:pt x="5608" y="15789"/>
                  <a:pt x="5767" y="15931"/>
                  <a:pt x="5865" y="15953"/>
                </a:cubicBezTo>
                <a:cubicBezTo>
                  <a:pt x="5940" y="15970"/>
                  <a:pt x="6109" y="15912"/>
                  <a:pt x="6173" y="15906"/>
                </a:cubicBezTo>
                <a:cubicBezTo>
                  <a:pt x="6234" y="15897"/>
                  <a:pt x="6590" y="15700"/>
                  <a:pt x="6734" y="15651"/>
                </a:cubicBezTo>
                <a:cubicBezTo>
                  <a:pt x="6913" y="15590"/>
                  <a:pt x="7287" y="15534"/>
                  <a:pt x="7474" y="15523"/>
                </a:cubicBezTo>
                <a:cubicBezTo>
                  <a:pt x="7619" y="15511"/>
                  <a:pt x="7908" y="15538"/>
                  <a:pt x="8053" y="15544"/>
                </a:cubicBezTo>
                <a:cubicBezTo>
                  <a:pt x="8176" y="15547"/>
                  <a:pt x="8421" y="15544"/>
                  <a:pt x="8542" y="15553"/>
                </a:cubicBezTo>
                <a:cubicBezTo>
                  <a:pt x="8676" y="15563"/>
                  <a:pt x="8941" y="15601"/>
                  <a:pt x="9074" y="15615"/>
                </a:cubicBezTo>
                <a:cubicBezTo>
                  <a:pt x="9192" y="15624"/>
                  <a:pt x="10147" y="15346"/>
                  <a:pt x="10638" y="15026"/>
                </a:cubicBezTo>
                <a:cubicBezTo>
                  <a:pt x="11129" y="14707"/>
                  <a:pt x="11886" y="13922"/>
                  <a:pt x="12159" y="13610"/>
                </a:cubicBezTo>
                <a:cubicBezTo>
                  <a:pt x="12431" y="13299"/>
                  <a:pt x="12758" y="12121"/>
                  <a:pt x="12836" y="11676"/>
                </a:cubicBezTo>
                <a:cubicBezTo>
                  <a:pt x="12880" y="11419"/>
                  <a:pt x="13120" y="10466"/>
                  <a:pt x="13148" y="10207"/>
                </a:cubicBezTo>
                <a:cubicBezTo>
                  <a:pt x="13152" y="10166"/>
                  <a:pt x="13152" y="9591"/>
                  <a:pt x="13120" y="9455"/>
                </a:cubicBezTo>
                <a:cubicBezTo>
                  <a:pt x="13088" y="9318"/>
                  <a:pt x="12935" y="8928"/>
                  <a:pt x="12887" y="8799"/>
                </a:cubicBezTo>
                <a:cubicBezTo>
                  <a:pt x="12810" y="8583"/>
                  <a:pt x="12658" y="8154"/>
                  <a:pt x="12591" y="7934"/>
                </a:cubicBezTo>
                <a:cubicBezTo>
                  <a:pt x="12538" y="7765"/>
                  <a:pt x="12300" y="7167"/>
                  <a:pt x="12450" y="7082"/>
                </a:cubicBezTo>
                <a:cubicBezTo>
                  <a:pt x="13264" y="6623"/>
                  <a:pt x="13907" y="5684"/>
                  <a:pt x="13384" y="5904"/>
                </a:cubicBezTo>
                <a:cubicBezTo>
                  <a:pt x="12861" y="6123"/>
                  <a:pt x="12355" y="6090"/>
                  <a:pt x="11948" y="6102"/>
                </a:cubicBezTo>
                <a:cubicBezTo>
                  <a:pt x="11750" y="6007"/>
                  <a:pt x="11446" y="5933"/>
                  <a:pt x="11446" y="5933"/>
                </a:cubicBezTo>
                <a:lnTo>
                  <a:pt x="10715" y="5465"/>
                </a:lnTo>
                <a:lnTo>
                  <a:pt x="10333" y="5035"/>
                </a:lnTo>
                <a:lnTo>
                  <a:pt x="9907" y="4548"/>
                </a:lnTo>
                <a:lnTo>
                  <a:pt x="9430" y="3770"/>
                </a:lnTo>
                <a:lnTo>
                  <a:pt x="8987" y="2887"/>
                </a:lnTo>
                <a:lnTo>
                  <a:pt x="8841" y="2277"/>
                </a:lnTo>
                <a:lnTo>
                  <a:pt x="8709" y="1689"/>
                </a:lnTo>
                <a:lnTo>
                  <a:pt x="8654" y="1128"/>
                </a:lnTo>
                <a:lnTo>
                  <a:pt x="8627" y="592"/>
                </a:lnTo>
                <a:lnTo>
                  <a:pt x="8600" y="23"/>
                </a:lnTo>
                <a:lnTo>
                  <a:pt x="10303" y="0"/>
                </a:lnTo>
                <a:lnTo>
                  <a:pt x="10410" y="846"/>
                </a:lnTo>
                <a:lnTo>
                  <a:pt x="10531" y="1523"/>
                </a:lnTo>
                <a:lnTo>
                  <a:pt x="10720" y="2222"/>
                </a:lnTo>
                <a:lnTo>
                  <a:pt x="10978" y="2875"/>
                </a:lnTo>
                <a:lnTo>
                  <a:pt x="11248" y="3276"/>
                </a:lnTo>
                <a:lnTo>
                  <a:pt x="11669" y="3653"/>
                </a:lnTo>
                <a:cubicBezTo>
                  <a:pt x="11669" y="3653"/>
                  <a:pt x="12066" y="3802"/>
                  <a:pt x="12203" y="3800"/>
                </a:cubicBezTo>
                <a:cubicBezTo>
                  <a:pt x="12329" y="3800"/>
                  <a:pt x="12568" y="3714"/>
                  <a:pt x="12684" y="3662"/>
                </a:cubicBezTo>
                <a:cubicBezTo>
                  <a:pt x="12875" y="3574"/>
                  <a:pt x="13225" y="3328"/>
                  <a:pt x="13397" y="3204"/>
                </a:cubicBezTo>
                <a:cubicBezTo>
                  <a:pt x="13611" y="3052"/>
                  <a:pt x="14004" y="2697"/>
                  <a:pt x="14221" y="2551"/>
                </a:cubicBezTo>
                <a:cubicBezTo>
                  <a:pt x="14394" y="2438"/>
                  <a:pt x="14752" y="2244"/>
                  <a:pt x="14937" y="2161"/>
                </a:cubicBezTo>
                <a:cubicBezTo>
                  <a:pt x="15083" y="2096"/>
                  <a:pt x="15384" y="1980"/>
                  <a:pt x="15542" y="1952"/>
                </a:cubicBezTo>
                <a:cubicBezTo>
                  <a:pt x="15868" y="1894"/>
                  <a:pt x="16542" y="1888"/>
                  <a:pt x="16868" y="1943"/>
                </a:cubicBezTo>
                <a:cubicBezTo>
                  <a:pt x="17049" y="1971"/>
                  <a:pt x="17397" y="2106"/>
                  <a:pt x="17562" y="2187"/>
                </a:cubicBezTo>
                <a:cubicBezTo>
                  <a:pt x="17802" y="2305"/>
                  <a:pt x="18251" y="2597"/>
                  <a:pt x="18463" y="2768"/>
                </a:cubicBezTo>
                <a:cubicBezTo>
                  <a:pt x="18761" y="3005"/>
                  <a:pt x="19307" y="3552"/>
                  <a:pt x="19564" y="3843"/>
                </a:cubicBezTo>
                <a:cubicBezTo>
                  <a:pt x="19749" y="4052"/>
                  <a:pt x="20099" y="4494"/>
                  <a:pt x="20246" y="4738"/>
                </a:cubicBezTo>
                <a:cubicBezTo>
                  <a:pt x="20420" y="5035"/>
                  <a:pt x="20688" y="5679"/>
                  <a:pt x="20819" y="6001"/>
                </a:cubicBezTo>
                <a:cubicBezTo>
                  <a:pt x="20943" y="6313"/>
                  <a:pt x="21183" y="6945"/>
                  <a:pt x="21270" y="7271"/>
                </a:cubicBezTo>
                <a:cubicBezTo>
                  <a:pt x="21344" y="7541"/>
                  <a:pt x="21436" y="8085"/>
                  <a:pt x="21472" y="8359"/>
                </a:cubicBezTo>
                <a:cubicBezTo>
                  <a:pt x="21525" y="8767"/>
                  <a:pt x="21587" y="9587"/>
                  <a:pt x="21595" y="9996"/>
                </a:cubicBezTo>
                <a:cubicBezTo>
                  <a:pt x="21600" y="10334"/>
                  <a:pt x="21574" y="11008"/>
                  <a:pt x="21548" y="11347"/>
                </a:cubicBezTo>
                <a:close/>
              </a:path>
            </a:pathLst>
          </a:custGeom>
        </p:spPr>
        <p:txBody>
          <a:bodyP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709" name="Shape 709"/>
          <p:cNvSpPr/>
          <p:nvPr>
            <p:ph type="body" idx="17"/>
          </p:nvPr>
        </p:nvSpPr>
        <p:spPr>
          <a:prstGeom prst="ellipse">
            <a:avLst/>
          </a:pr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710" name="Shape 710"/>
          <p:cNvSpPr/>
          <p:nvPr>
            <p:ph type="body" idx="18"/>
          </p:nvPr>
        </p:nvSpPr>
        <p:spPr>
          <a:custGeom>
            <a:avLst/>
            <a:gdLst/>
            <a:ahLst/>
            <a:cxnLst>
              <a:cxn ang="0">
                <a:pos x="wd2" y="hd2"/>
              </a:cxn>
              <a:cxn ang="5400000">
                <a:pos x="wd2" y="hd2"/>
              </a:cxn>
              <a:cxn ang="10800000">
                <a:pos x="wd2" y="hd2"/>
              </a:cxn>
              <a:cxn ang="16200000">
                <a:pos x="wd2" y="hd2"/>
              </a:cxn>
            </a:cxnLst>
            <a:rect l="0" t="0" r="r" b="b"/>
            <a:pathLst>
              <a:path w="21596" h="21551" fill="norm" stroke="1" extrusionOk="0">
                <a:moveTo>
                  <a:pt x="5629" y="0"/>
                </a:moveTo>
                <a:cubicBezTo>
                  <a:pt x="5457" y="2"/>
                  <a:pt x="5112" y="62"/>
                  <a:pt x="4944" y="120"/>
                </a:cubicBezTo>
                <a:cubicBezTo>
                  <a:pt x="4727" y="195"/>
                  <a:pt x="4300" y="396"/>
                  <a:pt x="4101" y="550"/>
                </a:cubicBezTo>
                <a:cubicBezTo>
                  <a:pt x="3859" y="738"/>
                  <a:pt x="3410" y="1246"/>
                  <a:pt x="3202" y="1513"/>
                </a:cubicBezTo>
                <a:cubicBezTo>
                  <a:pt x="2992" y="1784"/>
                  <a:pt x="2610" y="2385"/>
                  <a:pt x="2427" y="2700"/>
                </a:cubicBezTo>
                <a:cubicBezTo>
                  <a:pt x="2208" y="3078"/>
                  <a:pt x="1796" y="3866"/>
                  <a:pt x="1607" y="4283"/>
                </a:cubicBezTo>
                <a:cubicBezTo>
                  <a:pt x="1408" y="4719"/>
                  <a:pt x="1044" y="5630"/>
                  <a:pt x="888" y="6106"/>
                </a:cubicBezTo>
                <a:cubicBezTo>
                  <a:pt x="734" y="6572"/>
                  <a:pt x="472" y="7551"/>
                  <a:pt x="371" y="8049"/>
                </a:cubicBezTo>
                <a:cubicBezTo>
                  <a:pt x="271" y="8545"/>
                  <a:pt x="125" y="9547"/>
                  <a:pt x="79" y="10062"/>
                </a:cubicBezTo>
                <a:cubicBezTo>
                  <a:pt x="43" y="10453"/>
                  <a:pt x="30" y="11251"/>
                  <a:pt x="22" y="11644"/>
                </a:cubicBezTo>
                <a:cubicBezTo>
                  <a:pt x="16" y="12027"/>
                  <a:pt x="0" y="12793"/>
                  <a:pt x="0" y="13175"/>
                </a:cubicBezTo>
                <a:cubicBezTo>
                  <a:pt x="0" y="13690"/>
                  <a:pt x="-2" y="14709"/>
                  <a:pt x="22" y="15222"/>
                </a:cubicBezTo>
                <a:cubicBezTo>
                  <a:pt x="42" y="15633"/>
                  <a:pt x="84" y="16470"/>
                  <a:pt x="180" y="16856"/>
                </a:cubicBezTo>
                <a:cubicBezTo>
                  <a:pt x="272" y="17228"/>
                  <a:pt x="586" y="17893"/>
                  <a:pt x="753" y="18198"/>
                </a:cubicBezTo>
                <a:cubicBezTo>
                  <a:pt x="878" y="18426"/>
                  <a:pt x="1162" y="18821"/>
                  <a:pt x="1315" y="19006"/>
                </a:cubicBezTo>
                <a:cubicBezTo>
                  <a:pt x="1521" y="19257"/>
                  <a:pt x="1953" y="19735"/>
                  <a:pt x="2191" y="19900"/>
                </a:cubicBezTo>
                <a:cubicBezTo>
                  <a:pt x="2373" y="20027"/>
                  <a:pt x="2758" y="20192"/>
                  <a:pt x="2955" y="20227"/>
                </a:cubicBezTo>
                <a:cubicBezTo>
                  <a:pt x="3177" y="20267"/>
                  <a:pt x="3612" y="20238"/>
                  <a:pt x="3832" y="20176"/>
                </a:cubicBezTo>
                <a:cubicBezTo>
                  <a:pt x="4077" y="20106"/>
                  <a:pt x="4318" y="19992"/>
                  <a:pt x="4539" y="19814"/>
                </a:cubicBezTo>
                <a:cubicBezTo>
                  <a:pt x="5212" y="19274"/>
                  <a:pt x="5633" y="18281"/>
                  <a:pt x="5899" y="17252"/>
                </a:cubicBezTo>
                <a:cubicBezTo>
                  <a:pt x="6128" y="16369"/>
                  <a:pt x="6249" y="15422"/>
                  <a:pt x="6259" y="14431"/>
                </a:cubicBezTo>
                <a:cubicBezTo>
                  <a:pt x="6893" y="16008"/>
                  <a:pt x="7107" y="17903"/>
                  <a:pt x="6843" y="19711"/>
                </a:cubicBezTo>
                <a:cubicBezTo>
                  <a:pt x="6753" y="20327"/>
                  <a:pt x="6641" y="21012"/>
                  <a:pt x="6944" y="21414"/>
                </a:cubicBezTo>
                <a:cubicBezTo>
                  <a:pt x="7080" y="21594"/>
                  <a:pt x="7496" y="21598"/>
                  <a:pt x="7629" y="21414"/>
                </a:cubicBezTo>
                <a:cubicBezTo>
                  <a:pt x="7631" y="21402"/>
                  <a:pt x="7629" y="21392"/>
                  <a:pt x="7629" y="21380"/>
                </a:cubicBezTo>
                <a:cubicBezTo>
                  <a:pt x="7629" y="21366"/>
                  <a:pt x="7631" y="21358"/>
                  <a:pt x="7629" y="21345"/>
                </a:cubicBezTo>
                <a:cubicBezTo>
                  <a:pt x="7627" y="21239"/>
                  <a:pt x="7620" y="21020"/>
                  <a:pt x="7618" y="20915"/>
                </a:cubicBezTo>
                <a:cubicBezTo>
                  <a:pt x="7613" y="20533"/>
                  <a:pt x="7616" y="19767"/>
                  <a:pt x="7607" y="19384"/>
                </a:cubicBezTo>
                <a:cubicBezTo>
                  <a:pt x="7599" y="19070"/>
                  <a:pt x="7560" y="18443"/>
                  <a:pt x="7551" y="18129"/>
                </a:cubicBezTo>
                <a:cubicBezTo>
                  <a:pt x="7541" y="17801"/>
                  <a:pt x="7536" y="17165"/>
                  <a:pt x="7517" y="16839"/>
                </a:cubicBezTo>
                <a:cubicBezTo>
                  <a:pt x="7486" y="16305"/>
                  <a:pt x="7492" y="15261"/>
                  <a:pt x="7382" y="14758"/>
                </a:cubicBezTo>
                <a:cubicBezTo>
                  <a:pt x="7279" y="14285"/>
                  <a:pt x="7030" y="13828"/>
                  <a:pt x="7270" y="13571"/>
                </a:cubicBezTo>
                <a:cubicBezTo>
                  <a:pt x="7405" y="13425"/>
                  <a:pt x="7579" y="13543"/>
                  <a:pt x="7742" y="13588"/>
                </a:cubicBezTo>
                <a:cubicBezTo>
                  <a:pt x="7936" y="13641"/>
                  <a:pt x="8271" y="13519"/>
                  <a:pt x="8461" y="13433"/>
                </a:cubicBezTo>
                <a:cubicBezTo>
                  <a:pt x="8660" y="13343"/>
                  <a:pt x="9052" y="13171"/>
                  <a:pt x="9247" y="13055"/>
                </a:cubicBezTo>
                <a:cubicBezTo>
                  <a:pt x="9353" y="12992"/>
                  <a:pt x="9593" y="12877"/>
                  <a:pt x="9652" y="12728"/>
                </a:cubicBezTo>
                <a:cubicBezTo>
                  <a:pt x="9687" y="12638"/>
                  <a:pt x="9662" y="12419"/>
                  <a:pt x="9652" y="12315"/>
                </a:cubicBezTo>
                <a:cubicBezTo>
                  <a:pt x="9626" y="12056"/>
                  <a:pt x="9522" y="11555"/>
                  <a:pt x="9450" y="11317"/>
                </a:cubicBezTo>
                <a:cubicBezTo>
                  <a:pt x="9374" y="11066"/>
                  <a:pt x="9181" y="10587"/>
                  <a:pt x="9068" y="10371"/>
                </a:cubicBezTo>
                <a:cubicBezTo>
                  <a:pt x="9019" y="10278"/>
                  <a:pt x="8909" y="10109"/>
                  <a:pt x="8843" y="10045"/>
                </a:cubicBezTo>
                <a:cubicBezTo>
                  <a:pt x="8818" y="10022"/>
                  <a:pt x="8756" y="9983"/>
                  <a:pt x="8708" y="9959"/>
                </a:cubicBezTo>
                <a:cubicBezTo>
                  <a:pt x="8660" y="9934"/>
                  <a:pt x="8618" y="9924"/>
                  <a:pt x="8618" y="9924"/>
                </a:cubicBezTo>
                <a:cubicBezTo>
                  <a:pt x="8618" y="9924"/>
                  <a:pt x="8283" y="10032"/>
                  <a:pt x="8169" y="10045"/>
                </a:cubicBezTo>
                <a:cubicBezTo>
                  <a:pt x="8005" y="10062"/>
                  <a:pt x="7517" y="10010"/>
                  <a:pt x="7517" y="10010"/>
                </a:cubicBezTo>
                <a:lnTo>
                  <a:pt x="6775" y="10406"/>
                </a:lnTo>
                <a:cubicBezTo>
                  <a:pt x="6742" y="10530"/>
                  <a:pt x="6661" y="10598"/>
                  <a:pt x="6573" y="10595"/>
                </a:cubicBezTo>
                <a:cubicBezTo>
                  <a:pt x="6419" y="10590"/>
                  <a:pt x="6326" y="10369"/>
                  <a:pt x="6202" y="10234"/>
                </a:cubicBezTo>
                <a:cubicBezTo>
                  <a:pt x="6080" y="10100"/>
                  <a:pt x="5913" y="10057"/>
                  <a:pt x="5820" y="9873"/>
                </a:cubicBezTo>
                <a:cubicBezTo>
                  <a:pt x="5660" y="9552"/>
                  <a:pt x="5794" y="9090"/>
                  <a:pt x="6056" y="9047"/>
                </a:cubicBezTo>
                <a:lnTo>
                  <a:pt x="6450" y="9374"/>
                </a:lnTo>
                <a:cubicBezTo>
                  <a:pt x="7154" y="9488"/>
                  <a:pt x="7855" y="9064"/>
                  <a:pt x="8315" y="8239"/>
                </a:cubicBezTo>
                <a:cubicBezTo>
                  <a:pt x="8454" y="7990"/>
                  <a:pt x="8559" y="7715"/>
                  <a:pt x="8641" y="7413"/>
                </a:cubicBezTo>
                <a:cubicBezTo>
                  <a:pt x="8692" y="7224"/>
                  <a:pt x="8758" y="6824"/>
                  <a:pt x="8775" y="6622"/>
                </a:cubicBezTo>
                <a:cubicBezTo>
                  <a:pt x="8806" y="6280"/>
                  <a:pt x="8788" y="5590"/>
                  <a:pt x="8775" y="5246"/>
                </a:cubicBezTo>
                <a:cubicBezTo>
                  <a:pt x="8768" y="5037"/>
                  <a:pt x="8741" y="4627"/>
                  <a:pt x="8719" y="4420"/>
                </a:cubicBezTo>
                <a:cubicBezTo>
                  <a:pt x="8699" y="4229"/>
                  <a:pt x="8664" y="3844"/>
                  <a:pt x="8618" y="3663"/>
                </a:cubicBezTo>
                <a:cubicBezTo>
                  <a:pt x="8545" y="3378"/>
                  <a:pt x="8324" y="2851"/>
                  <a:pt x="8214" y="2597"/>
                </a:cubicBezTo>
                <a:cubicBezTo>
                  <a:pt x="8152" y="2459"/>
                  <a:pt x="8011" y="2195"/>
                  <a:pt x="7944" y="2064"/>
                </a:cubicBezTo>
                <a:cubicBezTo>
                  <a:pt x="7857" y="1892"/>
                  <a:pt x="7695" y="1548"/>
                  <a:pt x="7596" y="1393"/>
                </a:cubicBezTo>
                <a:cubicBezTo>
                  <a:pt x="7449" y="1163"/>
                  <a:pt x="7123" y="736"/>
                  <a:pt x="6944" y="567"/>
                </a:cubicBezTo>
                <a:cubicBezTo>
                  <a:pt x="6776" y="409"/>
                  <a:pt x="6225" y="86"/>
                  <a:pt x="6225" y="86"/>
                </a:cubicBezTo>
                <a:cubicBezTo>
                  <a:pt x="6225" y="86"/>
                  <a:pt x="5779" y="-2"/>
                  <a:pt x="5629" y="0"/>
                </a:cubicBezTo>
                <a:close/>
                <a:moveTo>
                  <a:pt x="15978" y="0"/>
                </a:moveTo>
                <a:cubicBezTo>
                  <a:pt x="15828" y="-2"/>
                  <a:pt x="15382" y="86"/>
                  <a:pt x="15382" y="86"/>
                </a:cubicBezTo>
                <a:cubicBezTo>
                  <a:pt x="15382" y="86"/>
                  <a:pt x="14820" y="409"/>
                  <a:pt x="14652" y="567"/>
                </a:cubicBezTo>
                <a:cubicBezTo>
                  <a:pt x="14473" y="736"/>
                  <a:pt x="14159" y="1163"/>
                  <a:pt x="14012" y="1393"/>
                </a:cubicBezTo>
                <a:cubicBezTo>
                  <a:pt x="13912" y="1548"/>
                  <a:pt x="13739" y="1892"/>
                  <a:pt x="13652" y="2064"/>
                </a:cubicBezTo>
                <a:cubicBezTo>
                  <a:pt x="13585" y="2195"/>
                  <a:pt x="13455" y="2459"/>
                  <a:pt x="13394" y="2597"/>
                </a:cubicBezTo>
                <a:cubicBezTo>
                  <a:pt x="13283" y="2851"/>
                  <a:pt x="13062" y="3378"/>
                  <a:pt x="12989" y="3663"/>
                </a:cubicBezTo>
                <a:cubicBezTo>
                  <a:pt x="12943" y="3844"/>
                  <a:pt x="12897" y="4229"/>
                  <a:pt x="12877" y="4420"/>
                </a:cubicBezTo>
                <a:cubicBezTo>
                  <a:pt x="12855" y="4627"/>
                  <a:pt x="12828" y="5037"/>
                  <a:pt x="12821" y="5246"/>
                </a:cubicBezTo>
                <a:cubicBezTo>
                  <a:pt x="12808" y="5590"/>
                  <a:pt x="12790" y="6280"/>
                  <a:pt x="12821" y="6622"/>
                </a:cubicBezTo>
                <a:cubicBezTo>
                  <a:pt x="12838" y="6824"/>
                  <a:pt x="12904" y="7224"/>
                  <a:pt x="12955" y="7413"/>
                </a:cubicBezTo>
                <a:cubicBezTo>
                  <a:pt x="13037" y="7715"/>
                  <a:pt x="13154" y="7990"/>
                  <a:pt x="13292" y="8239"/>
                </a:cubicBezTo>
                <a:cubicBezTo>
                  <a:pt x="13753" y="9064"/>
                  <a:pt x="14453" y="9488"/>
                  <a:pt x="15158" y="9374"/>
                </a:cubicBezTo>
                <a:lnTo>
                  <a:pt x="15551" y="9047"/>
                </a:lnTo>
                <a:cubicBezTo>
                  <a:pt x="15813" y="9090"/>
                  <a:pt x="15936" y="9552"/>
                  <a:pt x="15776" y="9873"/>
                </a:cubicBezTo>
                <a:cubicBezTo>
                  <a:pt x="15683" y="10057"/>
                  <a:pt x="15516" y="10100"/>
                  <a:pt x="15394" y="10234"/>
                </a:cubicBezTo>
                <a:cubicBezTo>
                  <a:pt x="15270" y="10369"/>
                  <a:pt x="15189" y="10590"/>
                  <a:pt x="15034" y="10595"/>
                </a:cubicBezTo>
                <a:cubicBezTo>
                  <a:pt x="14946" y="10598"/>
                  <a:pt x="14865" y="10530"/>
                  <a:pt x="14832" y="10406"/>
                </a:cubicBezTo>
                <a:lnTo>
                  <a:pt x="14090" y="10010"/>
                </a:lnTo>
                <a:cubicBezTo>
                  <a:pt x="14090" y="10010"/>
                  <a:pt x="13591" y="10062"/>
                  <a:pt x="13427" y="10045"/>
                </a:cubicBezTo>
                <a:cubicBezTo>
                  <a:pt x="13313" y="10032"/>
                  <a:pt x="12978" y="9924"/>
                  <a:pt x="12978" y="9924"/>
                </a:cubicBezTo>
                <a:cubicBezTo>
                  <a:pt x="12978" y="9924"/>
                  <a:pt x="12936" y="9934"/>
                  <a:pt x="12888" y="9959"/>
                </a:cubicBezTo>
                <a:cubicBezTo>
                  <a:pt x="12840" y="9983"/>
                  <a:pt x="12789" y="10022"/>
                  <a:pt x="12764" y="10045"/>
                </a:cubicBezTo>
                <a:cubicBezTo>
                  <a:pt x="12698" y="10109"/>
                  <a:pt x="12589" y="10278"/>
                  <a:pt x="12540" y="10371"/>
                </a:cubicBezTo>
                <a:cubicBezTo>
                  <a:pt x="12426" y="10587"/>
                  <a:pt x="12234" y="11066"/>
                  <a:pt x="12158" y="11317"/>
                </a:cubicBezTo>
                <a:cubicBezTo>
                  <a:pt x="12086" y="11555"/>
                  <a:pt x="11981" y="12056"/>
                  <a:pt x="11955" y="12315"/>
                </a:cubicBezTo>
                <a:cubicBezTo>
                  <a:pt x="11945" y="12419"/>
                  <a:pt x="11920" y="12638"/>
                  <a:pt x="11955" y="12728"/>
                </a:cubicBezTo>
                <a:cubicBezTo>
                  <a:pt x="12014" y="12877"/>
                  <a:pt x="12243" y="12992"/>
                  <a:pt x="12349" y="13055"/>
                </a:cubicBezTo>
                <a:cubicBezTo>
                  <a:pt x="12544" y="13171"/>
                  <a:pt x="12936" y="13343"/>
                  <a:pt x="13135" y="13433"/>
                </a:cubicBezTo>
                <a:cubicBezTo>
                  <a:pt x="13325" y="13519"/>
                  <a:pt x="13671" y="13641"/>
                  <a:pt x="13865" y="13588"/>
                </a:cubicBezTo>
                <a:cubicBezTo>
                  <a:pt x="14028" y="13543"/>
                  <a:pt x="14191" y="13425"/>
                  <a:pt x="14326" y="13571"/>
                </a:cubicBezTo>
                <a:cubicBezTo>
                  <a:pt x="14566" y="13828"/>
                  <a:pt x="14328" y="14285"/>
                  <a:pt x="14225" y="14758"/>
                </a:cubicBezTo>
                <a:cubicBezTo>
                  <a:pt x="14115" y="15261"/>
                  <a:pt x="14121" y="16305"/>
                  <a:pt x="14090" y="16839"/>
                </a:cubicBezTo>
                <a:cubicBezTo>
                  <a:pt x="14071" y="17165"/>
                  <a:pt x="14055" y="17801"/>
                  <a:pt x="14045" y="18129"/>
                </a:cubicBezTo>
                <a:cubicBezTo>
                  <a:pt x="14036" y="18443"/>
                  <a:pt x="14008" y="19070"/>
                  <a:pt x="14000" y="19384"/>
                </a:cubicBezTo>
                <a:cubicBezTo>
                  <a:pt x="13991" y="19767"/>
                  <a:pt x="13995" y="20533"/>
                  <a:pt x="13989" y="20915"/>
                </a:cubicBezTo>
                <a:cubicBezTo>
                  <a:pt x="13988" y="21020"/>
                  <a:pt x="13980" y="21239"/>
                  <a:pt x="13978" y="21345"/>
                </a:cubicBezTo>
                <a:cubicBezTo>
                  <a:pt x="13976" y="21358"/>
                  <a:pt x="13978" y="21366"/>
                  <a:pt x="13978" y="21380"/>
                </a:cubicBezTo>
                <a:cubicBezTo>
                  <a:pt x="13978" y="21392"/>
                  <a:pt x="13976" y="21402"/>
                  <a:pt x="13978" y="21414"/>
                </a:cubicBezTo>
                <a:cubicBezTo>
                  <a:pt x="14111" y="21598"/>
                  <a:pt x="14516" y="21594"/>
                  <a:pt x="14652" y="21414"/>
                </a:cubicBezTo>
                <a:cubicBezTo>
                  <a:pt x="14955" y="21012"/>
                  <a:pt x="14854" y="20327"/>
                  <a:pt x="14764" y="19711"/>
                </a:cubicBezTo>
                <a:cubicBezTo>
                  <a:pt x="14501" y="17903"/>
                  <a:pt x="14703" y="16008"/>
                  <a:pt x="15337" y="14431"/>
                </a:cubicBezTo>
                <a:cubicBezTo>
                  <a:pt x="15347" y="15422"/>
                  <a:pt x="15480" y="16369"/>
                  <a:pt x="15708" y="17252"/>
                </a:cubicBezTo>
                <a:cubicBezTo>
                  <a:pt x="15975" y="18281"/>
                  <a:pt x="16395" y="19274"/>
                  <a:pt x="17068" y="19814"/>
                </a:cubicBezTo>
                <a:cubicBezTo>
                  <a:pt x="17289" y="19992"/>
                  <a:pt x="17519" y="20106"/>
                  <a:pt x="17764" y="20176"/>
                </a:cubicBezTo>
                <a:cubicBezTo>
                  <a:pt x="17984" y="20238"/>
                  <a:pt x="18430" y="20267"/>
                  <a:pt x="18652" y="20227"/>
                </a:cubicBezTo>
                <a:cubicBezTo>
                  <a:pt x="18849" y="20192"/>
                  <a:pt x="19235" y="20027"/>
                  <a:pt x="19416" y="19900"/>
                </a:cubicBezTo>
                <a:cubicBezTo>
                  <a:pt x="19655" y="19735"/>
                  <a:pt x="20075" y="19257"/>
                  <a:pt x="20281" y="19006"/>
                </a:cubicBezTo>
                <a:cubicBezTo>
                  <a:pt x="20434" y="18821"/>
                  <a:pt x="20729" y="18426"/>
                  <a:pt x="20854" y="18198"/>
                </a:cubicBezTo>
                <a:cubicBezTo>
                  <a:pt x="21021" y="17893"/>
                  <a:pt x="21324" y="17228"/>
                  <a:pt x="21416" y="16856"/>
                </a:cubicBezTo>
                <a:cubicBezTo>
                  <a:pt x="21512" y="16470"/>
                  <a:pt x="21554" y="15633"/>
                  <a:pt x="21574" y="15222"/>
                </a:cubicBezTo>
                <a:cubicBezTo>
                  <a:pt x="21598" y="14709"/>
                  <a:pt x="21596" y="13690"/>
                  <a:pt x="21596" y="13175"/>
                </a:cubicBezTo>
                <a:cubicBezTo>
                  <a:pt x="21596" y="12793"/>
                  <a:pt x="21581" y="12027"/>
                  <a:pt x="21574" y="11644"/>
                </a:cubicBezTo>
                <a:cubicBezTo>
                  <a:pt x="21566" y="11251"/>
                  <a:pt x="21553" y="10453"/>
                  <a:pt x="21517" y="10062"/>
                </a:cubicBezTo>
                <a:cubicBezTo>
                  <a:pt x="21471" y="9547"/>
                  <a:pt x="21325" y="8545"/>
                  <a:pt x="21225" y="8049"/>
                </a:cubicBezTo>
                <a:cubicBezTo>
                  <a:pt x="21124" y="7551"/>
                  <a:pt x="20873" y="6572"/>
                  <a:pt x="20720" y="6106"/>
                </a:cubicBezTo>
                <a:cubicBezTo>
                  <a:pt x="20563" y="5630"/>
                  <a:pt x="20188" y="4719"/>
                  <a:pt x="19989" y="4283"/>
                </a:cubicBezTo>
                <a:cubicBezTo>
                  <a:pt x="19800" y="3866"/>
                  <a:pt x="19388" y="3078"/>
                  <a:pt x="19169" y="2700"/>
                </a:cubicBezTo>
                <a:cubicBezTo>
                  <a:pt x="18986" y="2385"/>
                  <a:pt x="18604" y="1784"/>
                  <a:pt x="18394" y="1513"/>
                </a:cubicBezTo>
                <a:cubicBezTo>
                  <a:pt x="18186" y="1246"/>
                  <a:pt x="17748" y="738"/>
                  <a:pt x="17506" y="550"/>
                </a:cubicBezTo>
                <a:cubicBezTo>
                  <a:pt x="17307" y="396"/>
                  <a:pt x="16880" y="195"/>
                  <a:pt x="16663" y="120"/>
                </a:cubicBezTo>
                <a:cubicBezTo>
                  <a:pt x="16495" y="62"/>
                  <a:pt x="16150" y="2"/>
                  <a:pt x="15978" y="0"/>
                </a:cubicBezTo>
                <a:close/>
              </a:path>
            </a:pathLst>
          </a:custGeom>
        </p:spPr>
        <p:txBody>
          <a:bodyP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711" name="Shape 711"/>
          <p:cNvSpPr/>
          <p:nvPr>
            <p:ph type="body" idx="19"/>
          </p:nvPr>
        </p:nvSpPr>
        <p:spPr>
          <a:prstGeom prst="ellipse">
            <a:avLst/>
          </a:pr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712" name="Shape 712"/>
          <p:cNvSpPr/>
          <p:nvPr>
            <p:ph type="body" idx="20"/>
          </p:nvPr>
        </p:nvSpPr>
        <p:spPr>
          <a:custGeom>
            <a:avLst/>
            <a:gdLst/>
            <a:ahLst/>
            <a:cxnLst>
              <a:cxn ang="0">
                <a:pos x="wd2" y="hd2"/>
              </a:cxn>
              <a:cxn ang="5400000">
                <a:pos x="wd2" y="hd2"/>
              </a:cxn>
              <a:cxn ang="10800000">
                <a:pos x="wd2" y="hd2"/>
              </a:cxn>
              <a:cxn ang="16200000">
                <a:pos x="wd2" y="hd2"/>
              </a:cxn>
            </a:cxnLst>
            <a:rect l="0" t="0" r="r" b="b"/>
            <a:pathLst>
              <a:path w="21600" h="21526" fill="norm" stroke="1" extrusionOk="0">
                <a:moveTo>
                  <a:pt x="21442" y="18044"/>
                </a:moveTo>
                <a:cubicBezTo>
                  <a:pt x="21391" y="18319"/>
                  <a:pt x="21180" y="19241"/>
                  <a:pt x="20977" y="19638"/>
                </a:cubicBezTo>
                <a:cubicBezTo>
                  <a:pt x="20580" y="20429"/>
                  <a:pt x="20218" y="20915"/>
                  <a:pt x="19871" y="21128"/>
                </a:cubicBezTo>
                <a:cubicBezTo>
                  <a:pt x="19573" y="21312"/>
                  <a:pt x="18748" y="21443"/>
                  <a:pt x="18739" y="21446"/>
                </a:cubicBezTo>
                <a:cubicBezTo>
                  <a:pt x="18531" y="21478"/>
                  <a:pt x="18120" y="21498"/>
                  <a:pt x="17761" y="21510"/>
                </a:cubicBezTo>
                <a:cubicBezTo>
                  <a:pt x="17402" y="21522"/>
                  <a:pt x="17095" y="21526"/>
                  <a:pt x="17095" y="21526"/>
                </a:cubicBezTo>
                <a:cubicBezTo>
                  <a:pt x="16361" y="21524"/>
                  <a:pt x="15703" y="21526"/>
                  <a:pt x="14813" y="21422"/>
                </a:cubicBezTo>
                <a:cubicBezTo>
                  <a:pt x="13924" y="21319"/>
                  <a:pt x="11604" y="21020"/>
                  <a:pt x="11295" y="20950"/>
                </a:cubicBezTo>
                <a:cubicBezTo>
                  <a:pt x="10678" y="20810"/>
                  <a:pt x="9498" y="20518"/>
                  <a:pt x="8921" y="20342"/>
                </a:cubicBezTo>
                <a:cubicBezTo>
                  <a:pt x="8588" y="20242"/>
                  <a:pt x="6645" y="19513"/>
                  <a:pt x="6355" y="19392"/>
                </a:cubicBezTo>
                <a:cubicBezTo>
                  <a:pt x="5937" y="19217"/>
                  <a:pt x="3946" y="18221"/>
                  <a:pt x="3702" y="18063"/>
                </a:cubicBezTo>
                <a:cubicBezTo>
                  <a:pt x="3413" y="17877"/>
                  <a:pt x="2107" y="16894"/>
                  <a:pt x="1970" y="16765"/>
                </a:cubicBezTo>
                <a:cubicBezTo>
                  <a:pt x="1731" y="16536"/>
                  <a:pt x="1338" y="16056"/>
                  <a:pt x="1150" y="15803"/>
                </a:cubicBezTo>
                <a:cubicBezTo>
                  <a:pt x="1053" y="15673"/>
                  <a:pt x="546" y="14900"/>
                  <a:pt x="486" y="14765"/>
                </a:cubicBezTo>
                <a:cubicBezTo>
                  <a:pt x="383" y="14542"/>
                  <a:pt x="177" y="14054"/>
                  <a:pt x="119" y="13794"/>
                </a:cubicBezTo>
                <a:cubicBezTo>
                  <a:pt x="56" y="13523"/>
                  <a:pt x="0" y="13019"/>
                  <a:pt x="0" y="12754"/>
                </a:cubicBezTo>
                <a:cubicBezTo>
                  <a:pt x="0" y="12430"/>
                  <a:pt x="66" y="11851"/>
                  <a:pt x="115" y="11506"/>
                </a:cubicBezTo>
                <a:cubicBezTo>
                  <a:pt x="163" y="11161"/>
                  <a:pt x="507" y="10512"/>
                  <a:pt x="858" y="9912"/>
                </a:cubicBezTo>
                <a:cubicBezTo>
                  <a:pt x="1209" y="9311"/>
                  <a:pt x="1672" y="8482"/>
                  <a:pt x="1825" y="8090"/>
                </a:cubicBezTo>
                <a:cubicBezTo>
                  <a:pt x="1978" y="7698"/>
                  <a:pt x="2108" y="6393"/>
                  <a:pt x="2129" y="6308"/>
                </a:cubicBezTo>
                <a:cubicBezTo>
                  <a:pt x="2146" y="6233"/>
                  <a:pt x="2169" y="6126"/>
                  <a:pt x="2191" y="6015"/>
                </a:cubicBezTo>
                <a:cubicBezTo>
                  <a:pt x="2228" y="5835"/>
                  <a:pt x="2736" y="4113"/>
                  <a:pt x="2763" y="4031"/>
                </a:cubicBezTo>
                <a:cubicBezTo>
                  <a:pt x="2816" y="3854"/>
                  <a:pt x="2981" y="3172"/>
                  <a:pt x="3195" y="3033"/>
                </a:cubicBezTo>
                <a:cubicBezTo>
                  <a:pt x="3409" y="2894"/>
                  <a:pt x="3979" y="2937"/>
                  <a:pt x="4150" y="2947"/>
                </a:cubicBezTo>
                <a:cubicBezTo>
                  <a:pt x="4328" y="2959"/>
                  <a:pt x="5419" y="3168"/>
                  <a:pt x="5950" y="3648"/>
                </a:cubicBezTo>
                <a:cubicBezTo>
                  <a:pt x="6445" y="4095"/>
                  <a:pt x="8034" y="4775"/>
                  <a:pt x="8409" y="4504"/>
                </a:cubicBezTo>
                <a:cubicBezTo>
                  <a:pt x="8783" y="4234"/>
                  <a:pt x="7964" y="3873"/>
                  <a:pt x="7329" y="3108"/>
                </a:cubicBezTo>
                <a:cubicBezTo>
                  <a:pt x="6845" y="2525"/>
                  <a:pt x="6834" y="2068"/>
                  <a:pt x="6625" y="1785"/>
                </a:cubicBezTo>
                <a:cubicBezTo>
                  <a:pt x="6416" y="1503"/>
                  <a:pt x="5999" y="1019"/>
                  <a:pt x="5981" y="995"/>
                </a:cubicBezTo>
                <a:cubicBezTo>
                  <a:pt x="5956" y="967"/>
                  <a:pt x="5940" y="943"/>
                  <a:pt x="5931" y="921"/>
                </a:cubicBezTo>
                <a:cubicBezTo>
                  <a:pt x="5922" y="898"/>
                  <a:pt x="5921" y="879"/>
                  <a:pt x="5927" y="860"/>
                </a:cubicBezTo>
                <a:cubicBezTo>
                  <a:pt x="5990" y="649"/>
                  <a:pt x="6470" y="392"/>
                  <a:pt x="6671" y="291"/>
                </a:cubicBezTo>
                <a:cubicBezTo>
                  <a:pt x="6825" y="214"/>
                  <a:pt x="7179" y="95"/>
                  <a:pt x="7386" y="61"/>
                </a:cubicBezTo>
                <a:cubicBezTo>
                  <a:pt x="7524" y="38"/>
                  <a:pt x="7733" y="13"/>
                  <a:pt x="7911" y="13"/>
                </a:cubicBezTo>
                <a:cubicBezTo>
                  <a:pt x="8049" y="13"/>
                  <a:pt x="8153" y="30"/>
                  <a:pt x="8232" y="57"/>
                </a:cubicBezTo>
                <a:cubicBezTo>
                  <a:pt x="8274" y="73"/>
                  <a:pt x="8336" y="191"/>
                  <a:pt x="8389" y="305"/>
                </a:cubicBezTo>
                <a:cubicBezTo>
                  <a:pt x="8442" y="420"/>
                  <a:pt x="8485" y="531"/>
                  <a:pt x="8489" y="534"/>
                </a:cubicBezTo>
                <a:cubicBezTo>
                  <a:pt x="8673" y="1223"/>
                  <a:pt x="8840" y="1622"/>
                  <a:pt x="9308" y="2084"/>
                </a:cubicBezTo>
                <a:cubicBezTo>
                  <a:pt x="10376" y="3137"/>
                  <a:pt x="11837" y="3382"/>
                  <a:pt x="10987" y="2493"/>
                </a:cubicBezTo>
                <a:cubicBezTo>
                  <a:pt x="10434" y="1915"/>
                  <a:pt x="9987" y="1310"/>
                  <a:pt x="9818" y="799"/>
                </a:cubicBezTo>
                <a:cubicBezTo>
                  <a:pt x="9832" y="738"/>
                  <a:pt x="9355" y="111"/>
                  <a:pt x="9946" y="18"/>
                </a:cubicBezTo>
                <a:cubicBezTo>
                  <a:pt x="10537" y="-74"/>
                  <a:pt x="10947" y="206"/>
                  <a:pt x="11063" y="317"/>
                </a:cubicBezTo>
                <a:cubicBezTo>
                  <a:pt x="11085" y="291"/>
                  <a:pt x="11115" y="265"/>
                  <a:pt x="11154" y="247"/>
                </a:cubicBezTo>
                <a:cubicBezTo>
                  <a:pt x="11302" y="178"/>
                  <a:pt x="11692" y="133"/>
                  <a:pt x="11919" y="170"/>
                </a:cubicBezTo>
                <a:cubicBezTo>
                  <a:pt x="12146" y="206"/>
                  <a:pt x="12532" y="373"/>
                  <a:pt x="12640" y="511"/>
                </a:cubicBezTo>
                <a:cubicBezTo>
                  <a:pt x="12733" y="625"/>
                  <a:pt x="12696" y="783"/>
                  <a:pt x="12658" y="948"/>
                </a:cubicBezTo>
                <a:cubicBezTo>
                  <a:pt x="12636" y="1046"/>
                  <a:pt x="12602" y="1181"/>
                  <a:pt x="12629" y="1241"/>
                </a:cubicBezTo>
                <a:lnTo>
                  <a:pt x="12640" y="1245"/>
                </a:lnTo>
                <a:cubicBezTo>
                  <a:pt x="12645" y="1247"/>
                  <a:pt x="12650" y="1248"/>
                  <a:pt x="12658" y="1250"/>
                </a:cubicBezTo>
                <a:cubicBezTo>
                  <a:pt x="12743" y="1274"/>
                  <a:pt x="13145" y="1279"/>
                  <a:pt x="13708" y="1395"/>
                </a:cubicBezTo>
                <a:cubicBezTo>
                  <a:pt x="14270" y="1511"/>
                  <a:pt x="14928" y="1843"/>
                  <a:pt x="15013" y="1882"/>
                </a:cubicBezTo>
                <a:cubicBezTo>
                  <a:pt x="15218" y="1973"/>
                  <a:pt x="15445" y="2079"/>
                  <a:pt x="15575" y="2154"/>
                </a:cubicBezTo>
                <a:cubicBezTo>
                  <a:pt x="15637" y="2191"/>
                  <a:pt x="15781" y="2294"/>
                  <a:pt x="15914" y="2392"/>
                </a:cubicBezTo>
                <a:cubicBezTo>
                  <a:pt x="16047" y="2489"/>
                  <a:pt x="16169" y="2581"/>
                  <a:pt x="16188" y="2595"/>
                </a:cubicBezTo>
                <a:cubicBezTo>
                  <a:pt x="16345" y="2709"/>
                  <a:pt x="16677" y="2977"/>
                  <a:pt x="16737" y="3088"/>
                </a:cubicBezTo>
                <a:cubicBezTo>
                  <a:pt x="16796" y="3200"/>
                  <a:pt x="16580" y="4085"/>
                  <a:pt x="16001" y="4346"/>
                </a:cubicBezTo>
                <a:cubicBezTo>
                  <a:pt x="14951" y="4821"/>
                  <a:pt x="17212" y="5168"/>
                  <a:pt x="17706" y="3615"/>
                </a:cubicBezTo>
                <a:cubicBezTo>
                  <a:pt x="17787" y="3651"/>
                  <a:pt x="18228" y="3918"/>
                  <a:pt x="18438" y="4188"/>
                </a:cubicBezTo>
                <a:cubicBezTo>
                  <a:pt x="18647" y="4458"/>
                  <a:pt x="18654" y="4621"/>
                  <a:pt x="18705" y="5110"/>
                </a:cubicBezTo>
                <a:cubicBezTo>
                  <a:pt x="18756" y="5599"/>
                  <a:pt x="18446" y="6119"/>
                  <a:pt x="18254" y="6308"/>
                </a:cubicBezTo>
                <a:cubicBezTo>
                  <a:pt x="18063" y="6497"/>
                  <a:pt x="17339" y="6772"/>
                  <a:pt x="17285" y="6851"/>
                </a:cubicBezTo>
                <a:cubicBezTo>
                  <a:pt x="17257" y="6890"/>
                  <a:pt x="17051" y="7172"/>
                  <a:pt x="16923" y="7507"/>
                </a:cubicBezTo>
                <a:cubicBezTo>
                  <a:pt x="16796" y="7842"/>
                  <a:pt x="16993" y="8471"/>
                  <a:pt x="17175" y="8606"/>
                </a:cubicBezTo>
                <a:cubicBezTo>
                  <a:pt x="17357" y="8742"/>
                  <a:pt x="18270" y="9398"/>
                  <a:pt x="18864" y="10121"/>
                </a:cubicBezTo>
                <a:cubicBezTo>
                  <a:pt x="19457" y="10845"/>
                  <a:pt x="20070" y="11984"/>
                  <a:pt x="20361" y="12674"/>
                </a:cubicBezTo>
                <a:cubicBezTo>
                  <a:pt x="20653" y="13364"/>
                  <a:pt x="21426" y="15265"/>
                  <a:pt x="21442" y="15356"/>
                </a:cubicBezTo>
                <a:cubicBezTo>
                  <a:pt x="21500" y="15754"/>
                  <a:pt x="21600" y="16452"/>
                  <a:pt x="21600" y="16599"/>
                </a:cubicBezTo>
                <a:cubicBezTo>
                  <a:pt x="21600" y="17002"/>
                  <a:pt x="21492" y="17769"/>
                  <a:pt x="21442" y="18044"/>
                </a:cubicBezTo>
                <a:close/>
              </a:path>
            </a:pathLst>
          </a:custGeom>
        </p:spPr>
        <p:txBody>
          <a:bodyP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713" name="Shape 713"/>
          <p:cNvSpPr/>
          <p:nvPr>
            <p:ph type="body" idx="21"/>
          </p:nvPr>
        </p:nvSpPr>
        <p:spPr>
          <a:prstGeom prst="ellipse">
            <a:avLst/>
          </a:pr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714" name="Shape 714"/>
          <p:cNvSpPr/>
          <p:nvPr>
            <p:ph type="body" idx="22"/>
          </p:nvPr>
        </p:nvSpPr>
        <p:spPr>
          <a:custGeom>
            <a:avLst/>
            <a:gdLst/>
            <a:ahLst/>
            <a:cxnLst>
              <a:cxn ang="0">
                <a:pos x="wd2" y="hd2"/>
              </a:cxn>
              <a:cxn ang="5400000">
                <a:pos x="wd2" y="hd2"/>
              </a:cxn>
              <a:cxn ang="10800000">
                <a:pos x="wd2" y="hd2"/>
              </a:cxn>
              <a:cxn ang="16200000">
                <a:pos x="wd2" y="hd2"/>
              </a:cxn>
            </a:cxnLst>
            <a:rect l="0" t="0" r="r" b="b"/>
            <a:pathLst>
              <a:path w="21538" h="21588" fill="norm" stroke="1" extrusionOk="0">
                <a:moveTo>
                  <a:pt x="21419" y="3584"/>
                </a:moveTo>
                <a:cubicBezTo>
                  <a:pt x="21357" y="3425"/>
                  <a:pt x="21314" y="3249"/>
                  <a:pt x="21237" y="3104"/>
                </a:cubicBezTo>
                <a:cubicBezTo>
                  <a:pt x="21110" y="2866"/>
                  <a:pt x="20913" y="2746"/>
                  <a:pt x="20720" y="2640"/>
                </a:cubicBezTo>
                <a:cubicBezTo>
                  <a:pt x="20470" y="2504"/>
                  <a:pt x="20218" y="2380"/>
                  <a:pt x="19966" y="2253"/>
                </a:cubicBezTo>
                <a:cubicBezTo>
                  <a:pt x="19731" y="2134"/>
                  <a:pt x="19496" y="2012"/>
                  <a:pt x="19256" y="1914"/>
                </a:cubicBezTo>
                <a:cubicBezTo>
                  <a:pt x="18970" y="1797"/>
                  <a:pt x="18678" y="1715"/>
                  <a:pt x="18389" y="1621"/>
                </a:cubicBezTo>
                <a:cubicBezTo>
                  <a:pt x="18235" y="1570"/>
                  <a:pt x="18082" y="1517"/>
                  <a:pt x="17926" y="1483"/>
                </a:cubicBezTo>
                <a:cubicBezTo>
                  <a:pt x="17643" y="1421"/>
                  <a:pt x="17356" y="1426"/>
                  <a:pt x="17071" y="1419"/>
                </a:cubicBezTo>
                <a:cubicBezTo>
                  <a:pt x="16915" y="1416"/>
                  <a:pt x="16759" y="1409"/>
                  <a:pt x="16604" y="1419"/>
                </a:cubicBezTo>
                <a:cubicBezTo>
                  <a:pt x="16301" y="1439"/>
                  <a:pt x="16003" y="1521"/>
                  <a:pt x="15707" y="1608"/>
                </a:cubicBezTo>
                <a:cubicBezTo>
                  <a:pt x="15253" y="1740"/>
                  <a:pt x="14800" y="1883"/>
                  <a:pt x="14340" y="1959"/>
                </a:cubicBezTo>
                <a:cubicBezTo>
                  <a:pt x="14076" y="2002"/>
                  <a:pt x="13809" y="2024"/>
                  <a:pt x="13544" y="2061"/>
                </a:cubicBezTo>
                <a:cubicBezTo>
                  <a:pt x="13330" y="2090"/>
                  <a:pt x="13117" y="2130"/>
                  <a:pt x="12902" y="2155"/>
                </a:cubicBezTo>
                <a:cubicBezTo>
                  <a:pt x="12645" y="2184"/>
                  <a:pt x="12387" y="2191"/>
                  <a:pt x="12130" y="2155"/>
                </a:cubicBezTo>
                <a:cubicBezTo>
                  <a:pt x="11916" y="2125"/>
                  <a:pt x="11705" y="2066"/>
                  <a:pt x="11494" y="2004"/>
                </a:cubicBezTo>
                <a:cubicBezTo>
                  <a:pt x="11356" y="1964"/>
                  <a:pt x="11218" y="1922"/>
                  <a:pt x="11082" y="1868"/>
                </a:cubicBezTo>
                <a:cubicBezTo>
                  <a:pt x="10808" y="1759"/>
                  <a:pt x="10545" y="1600"/>
                  <a:pt x="10286" y="1432"/>
                </a:cubicBezTo>
                <a:cubicBezTo>
                  <a:pt x="10009" y="1253"/>
                  <a:pt x="9735" y="1063"/>
                  <a:pt x="9446" y="935"/>
                </a:cubicBezTo>
                <a:cubicBezTo>
                  <a:pt x="9234" y="840"/>
                  <a:pt x="9015" y="780"/>
                  <a:pt x="8806" y="670"/>
                </a:cubicBezTo>
                <a:cubicBezTo>
                  <a:pt x="8605" y="564"/>
                  <a:pt x="8417" y="414"/>
                  <a:pt x="8219" y="297"/>
                </a:cubicBezTo>
                <a:cubicBezTo>
                  <a:pt x="8015" y="178"/>
                  <a:pt x="7801" y="95"/>
                  <a:pt x="7583" y="50"/>
                </a:cubicBezTo>
                <a:cubicBezTo>
                  <a:pt x="7353" y="2"/>
                  <a:pt x="7120" y="-3"/>
                  <a:pt x="6887" y="2"/>
                </a:cubicBezTo>
                <a:cubicBezTo>
                  <a:pt x="6625" y="8"/>
                  <a:pt x="6363" y="26"/>
                  <a:pt x="6101" y="39"/>
                </a:cubicBezTo>
                <a:cubicBezTo>
                  <a:pt x="5816" y="53"/>
                  <a:pt x="5529" y="60"/>
                  <a:pt x="5246" y="116"/>
                </a:cubicBezTo>
                <a:cubicBezTo>
                  <a:pt x="5053" y="154"/>
                  <a:pt x="4864" y="213"/>
                  <a:pt x="4675" y="277"/>
                </a:cubicBezTo>
                <a:cubicBezTo>
                  <a:pt x="4387" y="373"/>
                  <a:pt x="4102" y="478"/>
                  <a:pt x="3818" y="596"/>
                </a:cubicBezTo>
                <a:cubicBezTo>
                  <a:pt x="3559" y="703"/>
                  <a:pt x="3302" y="821"/>
                  <a:pt x="3045" y="941"/>
                </a:cubicBezTo>
                <a:cubicBezTo>
                  <a:pt x="2751" y="1078"/>
                  <a:pt x="2456" y="1219"/>
                  <a:pt x="2181" y="1425"/>
                </a:cubicBezTo>
                <a:cubicBezTo>
                  <a:pt x="1981" y="1575"/>
                  <a:pt x="1794" y="1756"/>
                  <a:pt x="1600" y="1923"/>
                </a:cubicBezTo>
                <a:cubicBezTo>
                  <a:pt x="1421" y="2077"/>
                  <a:pt x="1237" y="2218"/>
                  <a:pt x="1070" y="2401"/>
                </a:cubicBezTo>
                <a:cubicBezTo>
                  <a:pt x="912" y="2574"/>
                  <a:pt x="773" y="2781"/>
                  <a:pt x="648" y="3004"/>
                </a:cubicBezTo>
                <a:cubicBezTo>
                  <a:pt x="558" y="3163"/>
                  <a:pt x="475" y="3329"/>
                  <a:pt x="402" y="3505"/>
                </a:cubicBezTo>
                <a:cubicBezTo>
                  <a:pt x="328" y="3684"/>
                  <a:pt x="265" y="3872"/>
                  <a:pt x="213" y="4067"/>
                </a:cubicBezTo>
                <a:cubicBezTo>
                  <a:pt x="147" y="4316"/>
                  <a:pt x="100" y="4574"/>
                  <a:pt x="68" y="4837"/>
                </a:cubicBezTo>
                <a:cubicBezTo>
                  <a:pt x="42" y="5040"/>
                  <a:pt x="25" y="5246"/>
                  <a:pt x="14" y="5452"/>
                </a:cubicBezTo>
                <a:cubicBezTo>
                  <a:pt x="-11" y="5938"/>
                  <a:pt x="-1" y="6427"/>
                  <a:pt x="34" y="6911"/>
                </a:cubicBezTo>
                <a:cubicBezTo>
                  <a:pt x="55" y="7197"/>
                  <a:pt x="84" y="7481"/>
                  <a:pt x="113" y="7765"/>
                </a:cubicBezTo>
                <a:cubicBezTo>
                  <a:pt x="155" y="8173"/>
                  <a:pt x="197" y="8580"/>
                  <a:pt x="240" y="8988"/>
                </a:cubicBezTo>
                <a:cubicBezTo>
                  <a:pt x="284" y="9414"/>
                  <a:pt x="329" y="9841"/>
                  <a:pt x="361" y="10269"/>
                </a:cubicBezTo>
                <a:cubicBezTo>
                  <a:pt x="397" y="10742"/>
                  <a:pt x="418" y="11216"/>
                  <a:pt x="430" y="11691"/>
                </a:cubicBezTo>
                <a:cubicBezTo>
                  <a:pt x="447" y="12340"/>
                  <a:pt x="446" y="12991"/>
                  <a:pt x="508" y="13634"/>
                </a:cubicBezTo>
                <a:cubicBezTo>
                  <a:pt x="560" y="14182"/>
                  <a:pt x="657" y="14720"/>
                  <a:pt x="691" y="15271"/>
                </a:cubicBezTo>
                <a:cubicBezTo>
                  <a:pt x="728" y="15884"/>
                  <a:pt x="686" y="16501"/>
                  <a:pt x="700" y="17116"/>
                </a:cubicBezTo>
                <a:cubicBezTo>
                  <a:pt x="708" y="17495"/>
                  <a:pt x="738" y="17872"/>
                  <a:pt x="781" y="18246"/>
                </a:cubicBezTo>
                <a:cubicBezTo>
                  <a:pt x="832" y="18683"/>
                  <a:pt x="901" y="19114"/>
                  <a:pt x="968" y="19546"/>
                </a:cubicBezTo>
                <a:cubicBezTo>
                  <a:pt x="1014" y="19846"/>
                  <a:pt x="1060" y="20147"/>
                  <a:pt x="1130" y="20437"/>
                </a:cubicBezTo>
                <a:cubicBezTo>
                  <a:pt x="1207" y="20751"/>
                  <a:pt x="1313" y="21054"/>
                  <a:pt x="1489" y="21266"/>
                </a:cubicBezTo>
                <a:cubicBezTo>
                  <a:pt x="1611" y="21414"/>
                  <a:pt x="1758" y="21507"/>
                  <a:pt x="1914" y="21552"/>
                </a:cubicBezTo>
                <a:cubicBezTo>
                  <a:pt x="2071" y="21597"/>
                  <a:pt x="2233" y="21591"/>
                  <a:pt x="2393" y="21584"/>
                </a:cubicBezTo>
                <a:cubicBezTo>
                  <a:pt x="2665" y="21571"/>
                  <a:pt x="2940" y="21553"/>
                  <a:pt x="3201" y="21438"/>
                </a:cubicBezTo>
                <a:cubicBezTo>
                  <a:pt x="3403" y="21349"/>
                  <a:pt x="3590" y="21203"/>
                  <a:pt x="3783" y="21080"/>
                </a:cubicBezTo>
                <a:cubicBezTo>
                  <a:pt x="3996" y="20945"/>
                  <a:pt x="4216" y="20836"/>
                  <a:pt x="4427" y="20697"/>
                </a:cubicBezTo>
                <a:cubicBezTo>
                  <a:pt x="4618" y="20573"/>
                  <a:pt x="4802" y="20424"/>
                  <a:pt x="4964" y="20232"/>
                </a:cubicBezTo>
                <a:cubicBezTo>
                  <a:pt x="5168" y="19990"/>
                  <a:pt x="5333" y="19688"/>
                  <a:pt x="5491" y="19381"/>
                </a:cubicBezTo>
                <a:cubicBezTo>
                  <a:pt x="5548" y="19270"/>
                  <a:pt x="5604" y="19158"/>
                  <a:pt x="5670" y="19060"/>
                </a:cubicBezTo>
                <a:cubicBezTo>
                  <a:pt x="5782" y="18895"/>
                  <a:pt x="5920" y="18775"/>
                  <a:pt x="6047" y="18635"/>
                </a:cubicBezTo>
                <a:cubicBezTo>
                  <a:pt x="6153" y="18518"/>
                  <a:pt x="6253" y="18386"/>
                  <a:pt x="6373" y="18303"/>
                </a:cubicBezTo>
                <a:cubicBezTo>
                  <a:pt x="6471" y="18236"/>
                  <a:pt x="6577" y="18204"/>
                  <a:pt x="6683" y="18170"/>
                </a:cubicBezTo>
                <a:cubicBezTo>
                  <a:pt x="6877" y="18108"/>
                  <a:pt x="7070" y="18038"/>
                  <a:pt x="7265" y="17980"/>
                </a:cubicBezTo>
                <a:cubicBezTo>
                  <a:pt x="7574" y="17888"/>
                  <a:pt x="7886" y="17826"/>
                  <a:pt x="8196" y="17737"/>
                </a:cubicBezTo>
                <a:cubicBezTo>
                  <a:pt x="8437" y="17667"/>
                  <a:pt x="8676" y="17580"/>
                  <a:pt x="8905" y="17450"/>
                </a:cubicBezTo>
                <a:cubicBezTo>
                  <a:pt x="9111" y="17333"/>
                  <a:pt x="9308" y="17182"/>
                  <a:pt x="9508" y="17041"/>
                </a:cubicBezTo>
                <a:cubicBezTo>
                  <a:pt x="9707" y="16901"/>
                  <a:pt x="9911" y="16770"/>
                  <a:pt x="10086" y="16574"/>
                </a:cubicBezTo>
                <a:cubicBezTo>
                  <a:pt x="10246" y="16396"/>
                  <a:pt x="10377" y="16171"/>
                  <a:pt x="10518" y="15962"/>
                </a:cubicBezTo>
                <a:cubicBezTo>
                  <a:pt x="10647" y="15771"/>
                  <a:pt x="10788" y="15563"/>
                  <a:pt x="10766" y="15300"/>
                </a:cubicBezTo>
                <a:cubicBezTo>
                  <a:pt x="10736" y="14923"/>
                  <a:pt x="10725" y="14462"/>
                  <a:pt x="10904" y="14586"/>
                </a:cubicBezTo>
                <a:cubicBezTo>
                  <a:pt x="10921" y="14598"/>
                  <a:pt x="10935" y="14618"/>
                  <a:pt x="10948" y="14638"/>
                </a:cubicBezTo>
                <a:cubicBezTo>
                  <a:pt x="11031" y="14771"/>
                  <a:pt x="11091" y="14931"/>
                  <a:pt x="11144" y="15093"/>
                </a:cubicBezTo>
                <a:cubicBezTo>
                  <a:pt x="11209" y="15294"/>
                  <a:pt x="11266" y="15501"/>
                  <a:pt x="11309" y="15715"/>
                </a:cubicBezTo>
                <a:cubicBezTo>
                  <a:pt x="11350" y="15922"/>
                  <a:pt x="11377" y="16135"/>
                  <a:pt x="11421" y="16340"/>
                </a:cubicBezTo>
                <a:cubicBezTo>
                  <a:pt x="11482" y="16628"/>
                  <a:pt x="11576" y="16899"/>
                  <a:pt x="11645" y="17183"/>
                </a:cubicBezTo>
                <a:cubicBezTo>
                  <a:pt x="11690" y="17366"/>
                  <a:pt x="11729" y="17563"/>
                  <a:pt x="11837" y="17677"/>
                </a:cubicBezTo>
                <a:cubicBezTo>
                  <a:pt x="11906" y="17752"/>
                  <a:pt x="11993" y="17776"/>
                  <a:pt x="12077" y="17806"/>
                </a:cubicBezTo>
                <a:cubicBezTo>
                  <a:pt x="12160" y="17836"/>
                  <a:pt x="12252" y="17865"/>
                  <a:pt x="12312" y="17779"/>
                </a:cubicBezTo>
                <a:cubicBezTo>
                  <a:pt x="12385" y="17675"/>
                  <a:pt x="12345" y="17510"/>
                  <a:pt x="12312" y="17362"/>
                </a:cubicBezTo>
                <a:cubicBezTo>
                  <a:pt x="12280" y="17222"/>
                  <a:pt x="12266" y="17076"/>
                  <a:pt x="12254" y="16930"/>
                </a:cubicBezTo>
                <a:cubicBezTo>
                  <a:pt x="12245" y="16818"/>
                  <a:pt x="12237" y="16705"/>
                  <a:pt x="12231" y="16592"/>
                </a:cubicBezTo>
                <a:cubicBezTo>
                  <a:pt x="12223" y="16443"/>
                  <a:pt x="12218" y="16293"/>
                  <a:pt x="12223" y="16144"/>
                </a:cubicBezTo>
                <a:cubicBezTo>
                  <a:pt x="12230" y="15930"/>
                  <a:pt x="12256" y="15718"/>
                  <a:pt x="12309" y="15518"/>
                </a:cubicBezTo>
                <a:cubicBezTo>
                  <a:pt x="12379" y="15252"/>
                  <a:pt x="12457" y="14948"/>
                  <a:pt x="12312" y="14791"/>
                </a:cubicBezTo>
                <a:cubicBezTo>
                  <a:pt x="12187" y="14657"/>
                  <a:pt x="12093" y="14423"/>
                  <a:pt x="12198" y="14412"/>
                </a:cubicBezTo>
                <a:cubicBezTo>
                  <a:pt x="12212" y="14410"/>
                  <a:pt x="12225" y="14418"/>
                  <a:pt x="12238" y="14425"/>
                </a:cubicBezTo>
                <a:cubicBezTo>
                  <a:pt x="12469" y="14559"/>
                  <a:pt x="12723" y="14526"/>
                  <a:pt x="12968" y="14467"/>
                </a:cubicBezTo>
                <a:cubicBezTo>
                  <a:pt x="13218" y="14407"/>
                  <a:pt x="13465" y="14321"/>
                  <a:pt x="13708" y="14210"/>
                </a:cubicBezTo>
                <a:cubicBezTo>
                  <a:pt x="14124" y="14021"/>
                  <a:pt x="14523" y="13760"/>
                  <a:pt x="14907" y="13460"/>
                </a:cubicBezTo>
                <a:cubicBezTo>
                  <a:pt x="15193" y="13237"/>
                  <a:pt x="15470" y="12993"/>
                  <a:pt x="15749" y="12751"/>
                </a:cubicBezTo>
                <a:cubicBezTo>
                  <a:pt x="15997" y="12536"/>
                  <a:pt x="16247" y="12322"/>
                  <a:pt x="16466" y="12046"/>
                </a:cubicBezTo>
                <a:cubicBezTo>
                  <a:pt x="16703" y="11746"/>
                  <a:pt x="16896" y="11381"/>
                  <a:pt x="17068" y="10998"/>
                </a:cubicBezTo>
                <a:cubicBezTo>
                  <a:pt x="17200" y="10706"/>
                  <a:pt x="17319" y="10404"/>
                  <a:pt x="17450" y="10112"/>
                </a:cubicBezTo>
                <a:cubicBezTo>
                  <a:pt x="17739" y="9468"/>
                  <a:pt x="18080" y="8877"/>
                  <a:pt x="18346" y="8212"/>
                </a:cubicBezTo>
                <a:cubicBezTo>
                  <a:pt x="18467" y="7908"/>
                  <a:pt x="18572" y="7590"/>
                  <a:pt x="18691" y="7284"/>
                </a:cubicBezTo>
                <a:cubicBezTo>
                  <a:pt x="18819" y="6959"/>
                  <a:pt x="18963" y="6650"/>
                  <a:pt x="19097" y="6331"/>
                </a:cubicBezTo>
                <a:cubicBezTo>
                  <a:pt x="19234" y="6002"/>
                  <a:pt x="19360" y="5662"/>
                  <a:pt x="19529" y="5367"/>
                </a:cubicBezTo>
                <a:cubicBezTo>
                  <a:pt x="19672" y="5116"/>
                  <a:pt x="19843" y="4903"/>
                  <a:pt x="20030" y="4725"/>
                </a:cubicBezTo>
                <a:cubicBezTo>
                  <a:pt x="20167" y="4594"/>
                  <a:pt x="20312" y="4484"/>
                  <a:pt x="20456" y="4372"/>
                </a:cubicBezTo>
                <a:cubicBezTo>
                  <a:pt x="20609" y="4254"/>
                  <a:pt x="20770" y="4134"/>
                  <a:pt x="20941" y="4169"/>
                </a:cubicBezTo>
                <a:cubicBezTo>
                  <a:pt x="21150" y="4211"/>
                  <a:pt x="21387" y="4430"/>
                  <a:pt x="21507" y="4169"/>
                </a:cubicBezTo>
                <a:cubicBezTo>
                  <a:pt x="21589" y="3990"/>
                  <a:pt x="21495" y="3777"/>
                  <a:pt x="21419" y="3584"/>
                </a:cubicBezTo>
                <a:close/>
              </a:path>
            </a:pathLst>
          </a:custGeom>
        </p:spPr>
        <p:txBody>
          <a:bodyP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715" name="Shape 715"/>
          <p:cNvSpPr/>
          <p:nvPr>
            <p:ph type="body" idx="23"/>
          </p:nvPr>
        </p:nvSpPr>
        <p:spPr>
          <a:prstGeom prst="ellipse">
            <a:avLst/>
          </a:pr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716" name="Shape 716"/>
          <p:cNvSpPr/>
          <p:nvPr>
            <p:ph type="body" idx="24"/>
          </p:nvPr>
        </p:nvSpPr>
        <p:spPr>
          <a:custGeom>
            <a:avLst/>
            <a:gdLst/>
            <a:ahLst/>
            <a:cxnLst>
              <a:cxn ang="0">
                <a:pos x="wd2" y="hd2"/>
              </a:cxn>
              <a:cxn ang="5400000">
                <a:pos x="wd2" y="hd2"/>
              </a:cxn>
              <a:cxn ang="10800000">
                <a:pos x="wd2" y="hd2"/>
              </a:cxn>
              <a:cxn ang="16200000">
                <a:pos x="wd2" y="hd2"/>
              </a:cxn>
            </a:cxnLst>
            <a:rect l="0" t="0" r="r" b="b"/>
            <a:pathLst>
              <a:path w="21483" h="21595" fill="norm" stroke="1" extrusionOk="0">
                <a:moveTo>
                  <a:pt x="21462" y="18122"/>
                </a:moveTo>
                <a:cubicBezTo>
                  <a:pt x="21457" y="18010"/>
                  <a:pt x="21453" y="17908"/>
                  <a:pt x="21451" y="17818"/>
                </a:cubicBezTo>
                <a:cubicBezTo>
                  <a:pt x="21434" y="17190"/>
                  <a:pt x="21245" y="16086"/>
                  <a:pt x="21107" y="15279"/>
                </a:cubicBezTo>
                <a:cubicBezTo>
                  <a:pt x="21073" y="15086"/>
                  <a:pt x="21044" y="14910"/>
                  <a:pt x="21019" y="14763"/>
                </a:cubicBezTo>
                <a:lnTo>
                  <a:pt x="21018" y="14750"/>
                </a:lnTo>
                <a:cubicBezTo>
                  <a:pt x="20898" y="14013"/>
                  <a:pt x="20675" y="12641"/>
                  <a:pt x="20501" y="11952"/>
                </a:cubicBezTo>
                <a:cubicBezTo>
                  <a:pt x="20447" y="11735"/>
                  <a:pt x="20338" y="11414"/>
                  <a:pt x="20232" y="11102"/>
                </a:cubicBezTo>
                <a:cubicBezTo>
                  <a:pt x="20151" y="10863"/>
                  <a:pt x="20074" y="10636"/>
                  <a:pt x="20029" y="10477"/>
                </a:cubicBezTo>
                <a:cubicBezTo>
                  <a:pt x="19981" y="10310"/>
                  <a:pt x="19926" y="10069"/>
                  <a:pt x="19869" y="9815"/>
                </a:cubicBezTo>
                <a:cubicBezTo>
                  <a:pt x="19780" y="9421"/>
                  <a:pt x="19688" y="9014"/>
                  <a:pt x="19596" y="8760"/>
                </a:cubicBezTo>
                <a:cubicBezTo>
                  <a:pt x="19381" y="8167"/>
                  <a:pt x="18820" y="7053"/>
                  <a:pt x="18513" y="6510"/>
                </a:cubicBezTo>
                <a:cubicBezTo>
                  <a:pt x="18110" y="5798"/>
                  <a:pt x="17207" y="4441"/>
                  <a:pt x="16701" y="3746"/>
                </a:cubicBezTo>
                <a:cubicBezTo>
                  <a:pt x="16648" y="3674"/>
                  <a:pt x="16588" y="3589"/>
                  <a:pt x="16523" y="3499"/>
                </a:cubicBezTo>
                <a:cubicBezTo>
                  <a:pt x="16130" y="2959"/>
                  <a:pt x="15536" y="2187"/>
                  <a:pt x="15132" y="1825"/>
                </a:cubicBezTo>
                <a:cubicBezTo>
                  <a:pt x="14874" y="1594"/>
                  <a:pt x="14346" y="1199"/>
                  <a:pt x="13999" y="1139"/>
                </a:cubicBezTo>
                <a:cubicBezTo>
                  <a:pt x="13711" y="1090"/>
                  <a:pt x="13133" y="1173"/>
                  <a:pt x="12894" y="1404"/>
                </a:cubicBezTo>
                <a:cubicBezTo>
                  <a:pt x="12578" y="1708"/>
                  <a:pt x="12419" y="2557"/>
                  <a:pt x="12320" y="3066"/>
                </a:cubicBezTo>
                <a:lnTo>
                  <a:pt x="12300" y="3179"/>
                </a:lnTo>
                <a:cubicBezTo>
                  <a:pt x="12216" y="3620"/>
                  <a:pt x="12207" y="4268"/>
                  <a:pt x="12197" y="4953"/>
                </a:cubicBezTo>
                <a:cubicBezTo>
                  <a:pt x="12187" y="5637"/>
                  <a:pt x="12177" y="6344"/>
                  <a:pt x="12086" y="6783"/>
                </a:cubicBezTo>
                <a:cubicBezTo>
                  <a:pt x="12083" y="6792"/>
                  <a:pt x="12081" y="6800"/>
                  <a:pt x="12079" y="6808"/>
                </a:cubicBezTo>
                <a:cubicBezTo>
                  <a:pt x="12076" y="6817"/>
                  <a:pt x="12074" y="6825"/>
                  <a:pt x="12071" y="6834"/>
                </a:cubicBezTo>
                <a:lnTo>
                  <a:pt x="11470" y="6580"/>
                </a:lnTo>
                <a:lnTo>
                  <a:pt x="11470" y="362"/>
                </a:lnTo>
                <a:lnTo>
                  <a:pt x="11424" y="327"/>
                </a:lnTo>
                <a:cubicBezTo>
                  <a:pt x="11352" y="273"/>
                  <a:pt x="10982" y="0"/>
                  <a:pt x="10763" y="0"/>
                </a:cubicBezTo>
                <a:cubicBezTo>
                  <a:pt x="10543" y="0"/>
                  <a:pt x="10173" y="273"/>
                  <a:pt x="10101" y="327"/>
                </a:cubicBezTo>
                <a:lnTo>
                  <a:pt x="10055" y="362"/>
                </a:lnTo>
                <a:lnTo>
                  <a:pt x="10055" y="6960"/>
                </a:lnTo>
                <a:lnTo>
                  <a:pt x="9513" y="7128"/>
                </a:lnTo>
                <a:cubicBezTo>
                  <a:pt x="9462" y="6997"/>
                  <a:pt x="9418" y="6874"/>
                  <a:pt x="9397" y="6783"/>
                </a:cubicBezTo>
                <a:cubicBezTo>
                  <a:pt x="9276" y="6286"/>
                  <a:pt x="9237" y="5611"/>
                  <a:pt x="9285" y="4953"/>
                </a:cubicBezTo>
                <a:cubicBezTo>
                  <a:pt x="9387" y="3538"/>
                  <a:pt x="9448" y="2077"/>
                  <a:pt x="8588" y="1404"/>
                </a:cubicBezTo>
                <a:cubicBezTo>
                  <a:pt x="8315" y="1190"/>
                  <a:pt x="7799" y="1110"/>
                  <a:pt x="7483" y="1139"/>
                </a:cubicBezTo>
                <a:cubicBezTo>
                  <a:pt x="6915" y="1193"/>
                  <a:pt x="6387" y="1458"/>
                  <a:pt x="5924" y="1825"/>
                </a:cubicBezTo>
                <a:cubicBezTo>
                  <a:pt x="4497" y="2953"/>
                  <a:pt x="3837" y="4837"/>
                  <a:pt x="2969" y="6510"/>
                </a:cubicBezTo>
                <a:cubicBezTo>
                  <a:pt x="2664" y="7099"/>
                  <a:pt x="2116" y="8132"/>
                  <a:pt x="1887" y="8760"/>
                </a:cubicBezTo>
                <a:cubicBezTo>
                  <a:pt x="1794" y="9015"/>
                  <a:pt x="1702" y="9421"/>
                  <a:pt x="1614" y="9815"/>
                </a:cubicBezTo>
                <a:cubicBezTo>
                  <a:pt x="1556" y="10069"/>
                  <a:pt x="1502" y="10310"/>
                  <a:pt x="1454" y="10477"/>
                </a:cubicBezTo>
                <a:cubicBezTo>
                  <a:pt x="1408" y="10636"/>
                  <a:pt x="1331" y="10863"/>
                  <a:pt x="1250" y="11102"/>
                </a:cubicBezTo>
                <a:cubicBezTo>
                  <a:pt x="1144" y="11414"/>
                  <a:pt x="1035" y="11736"/>
                  <a:pt x="981" y="11952"/>
                </a:cubicBezTo>
                <a:cubicBezTo>
                  <a:pt x="807" y="12642"/>
                  <a:pt x="584" y="14013"/>
                  <a:pt x="465" y="14750"/>
                </a:cubicBezTo>
                <a:lnTo>
                  <a:pt x="462" y="14763"/>
                </a:lnTo>
                <a:cubicBezTo>
                  <a:pt x="439" y="14910"/>
                  <a:pt x="409" y="15086"/>
                  <a:pt x="376" y="15279"/>
                </a:cubicBezTo>
                <a:cubicBezTo>
                  <a:pt x="237" y="16086"/>
                  <a:pt x="48" y="17190"/>
                  <a:pt x="31" y="17818"/>
                </a:cubicBezTo>
                <a:cubicBezTo>
                  <a:pt x="29" y="17908"/>
                  <a:pt x="25" y="18010"/>
                  <a:pt x="21" y="18122"/>
                </a:cubicBezTo>
                <a:cubicBezTo>
                  <a:pt x="-11" y="18980"/>
                  <a:pt x="-59" y="20276"/>
                  <a:pt x="310" y="20833"/>
                </a:cubicBezTo>
                <a:cubicBezTo>
                  <a:pt x="574" y="21233"/>
                  <a:pt x="1453" y="21570"/>
                  <a:pt x="1894" y="21594"/>
                </a:cubicBezTo>
                <a:cubicBezTo>
                  <a:pt x="1911" y="21594"/>
                  <a:pt x="1928" y="21595"/>
                  <a:pt x="1945" y="21595"/>
                </a:cubicBezTo>
                <a:cubicBezTo>
                  <a:pt x="2540" y="21600"/>
                  <a:pt x="3584" y="21077"/>
                  <a:pt x="4092" y="20824"/>
                </a:cubicBezTo>
                <a:cubicBezTo>
                  <a:pt x="4285" y="20728"/>
                  <a:pt x="4528" y="20545"/>
                  <a:pt x="4787" y="20352"/>
                </a:cubicBezTo>
                <a:cubicBezTo>
                  <a:pt x="5106" y="20113"/>
                  <a:pt x="5437" y="19867"/>
                  <a:pt x="5670" y="19784"/>
                </a:cubicBezTo>
                <a:cubicBezTo>
                  <a:pt x="5857" y="19718"/>
                  <a:pt x="6179" y="19710"/>
                  <a:pt x="6490" y="19703"/>
                </a:cubicBezTo>
                <a:cubicBezTo>
                  <a:pt x="6765" y="19696"/>
                  <a:pt x="7026" y="19690"/>
                  <a:pt x="7208" y="19644"/>
                </a:cubicBezTo>
                <a:cubicBezTo>
                  <a:pt x="7614" y="19544"/>
                  <a:pt x="8339" y="19332"/>
                  <a:pt x="8630" y="19049"/>
                </a:cubicBezTo>
                <a:cubicBezTo>
                  <a:pt x="9024" y="18665"/>
                  <a:pt x="9441" y="17588"/>
                  <a:pt x="9564" y="17093"/>
                </a:cubicBezTo>
                <a:cubicBezTo>
                  <a:pt x="9595" y="16970"/>
                  <a:pt x="9591" y="16802"/>
                  <a:pt x="9587" y="16622"/>
                </a:cubicBezTo>
                <a:cubicBezTo>
                  <a:pt x="9583" y="16456"/>
                  <a:pt x="9579" y="16284"/>
                  <a:pt x="9606" y="16191"/>
                </a:cubicBezTo>
                <a:lnTo>
                  <a:pt x="10211" y="13004"/>
                </a:lnTo>
                <a:lnTo>
                  <a:pt x="10213" y="12980"/>
                </a:lnTo>
                <a:cubicBezTo>
                  <a:pt x="10214" y="12771"/>
                  <a:pt x="10207" y="12523"/>
                  <a:pt x="10197" y="12265"/>
                </a:cubicBezTo>
                <a:cubicBezTo>
                  <a:pt x="10173" y="11662"/>
                  <a:pt x="10134" y="10952"/>
                  <a:pt x="10212" y="10482"/>
                </a:cubicBezTo>
                <a:cubicBezTo>
                  <a:pt x="10232" y="10359"/>
                  <a:pt x="10290" y="10188"/>
                  <a:pt x="10346" y="10022"/>
                </a:cubicBezTo>
                <a:cubicBezTo>
                  <a:pt x="10419" y="9804"/>
                  <a:pt x="10489" y="9582"/>
                  <a:pt x="10514" y="9378"/>
                </a:cubicBezTo>
                <a:cubicBezTo>
                  <a:pt x="10536" y="9193"/>
                  <a:pt x="10526" y="9005"/>
                  <a:pt x="10552" y="8821"/>
                </a:cubicBezTo>
                <a:cubicBezTo>
                  <a:pt x="10575" y="8655"/>
                  <a:pt x="10627" y="8495"/>
                  <a:pt x="10706" y="8351"/>
                </a:cubicBezTo>
                <a:cubicBezTo>
                  <a:pt x="11044" y="8304"/>
                  <a:pt x="11361" y="8547"/>
                  <a:pt x="11437" y="8915"/>
                </a:cubicBezTo>
                <a:cubicBezTo>
                  <a:pt x="11471" y="9076"/>
                  <a:pt x="11450" y="9239"/>
                  <a:pt x="11395" y="9378"/>
                </a:cubicBezTo>
                <a:cubicBezTo>
                  <a:pt x="11312" y="9589"/>
                  <a:pt x="11138" y="9780"/>
                  <a:pt x="11136" y="10022"/>
                </a:cubicBezTo>
                <a:cubicBezTo>
                  <a:pt x="11135" y="10190"/>
                  <a:pt x="11222" y="10340"/>
                  <a:pt x="11270" y="10482"/>
                </a:cubicBezTo>
                <a:cubicBezTo>
                  <a:pt x="11437" y="10977"/>
                  <a:pt x="11330" y="11659"/>
                  <a:pt x="11285" y="12265"/>
                </a:cubicBezTo>
                <a:cubicBezTo>
                  <a:pt x="11267" y="12519"/>
                  <a:pt x="11262" y="12765"/>
                  <a:pt x="11269" y="12980"/>
                </a:cubicBezTo>
                <a:lnTo>
                  <a:pt x="11873" y="16179"/>
                </a:lnTo>
                <a:lnTo>
                  <a:pt x="11876" y="16191"/>
                </a:lnTo>
                <a:cubicBezTo>
                  <a:pt x="11903" y="16284"/>
                  <a:pt x="11899" y="16456"/>
                  <a:pt x="11895" y="16622"/>
                </a:cubicBezTo>
                <a:cubicBezTo>
                  <a:pt x="11891" y="16802"/>
                  <a:pt x="11887" y="16970"/>
                  <a:pt x="11918" y="17093"/>
                </a:cubicBezTo>
                <a:cubicBezTo>
                  <a:pt x="12040" y="17588"/>
                  <a:pt x="12457" y="18665"/>
                  <a:pt x="12852" y="19049"/>
                </a:cubicBezTo>
                <a:cubicBezTo>
                  <a:pt x="13143" y="19332"/>
                  <a:pt x="13868" y="19544"/>
                  <a:pt x="14274" y="19644"/>
                </a:cubicBezTo>
                <a:cubicBezTo>
                  <a:pt x="14457" y="19690"/>
                  <a:pt x="14716" y="19696"/>
                  <a:pt x="14992" y="19703"/>
                </a:cubicBezTo>
                <a:cubicBezTo>
                  <a:pt x="15303" y="19710"/>
                  <a:pt x="15625" y="19718"/>
                  <a:pt x="15812" y="19784"/>
                </a:cubicBezTo>
                <a:cubicBezTo>
                  <a:pt x="16045" y="19866"/>
                  <a:pt x="16376" y="20114"/>
                  <a:pt x="16694" y="20352"/>
                </a:cubicBezTo>
                <a:cubicBezTo>
                  <a:pt x="16953" y="20546"/>
                  <a:pt x="17198" y="20727"/>
                  <a:pt x="17396" y="20826"/>
                </a:cubicBezTo>
                <a:cubicBezTo>
                  <a:pt x="17898" y="21076"/>
                  <a:pt x="18942" y="21600"/>
                  <a:pt x="19537" y="21595"/>
                </a:cubicBezTo>
                <a:cubicBezTo>
                  <a:pt x="19554" y="21595"/>
                  <a:pt x="19571" y="21594"/>
                  <a:pt x="19588" y="21594"/>
                </a:cubicBezTo>
                <a:cubicBezTo>
                  <a:pt x="20030" y="21570"/>
                  <a:pt x="20907" y="21233"/>
                  <a:pt x="21172" y="20833"/>
                </a:cubicBezTo>
                <a:cubicBezTo>
                  <a:pt x="21541" y="20276"/>
                  <a:pt x="21493" y="18980"/>
                  <a:pt x="21462" y="18122"/>
                </a:cubicBezTo>
                <a:close/>
              </a:path>
            </a:pathLst>
          </a:custGeom>
        </p:spPr>
        <p:txBody>
          <a:bodyP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717" name="Shape 717"/>
          <p:cNvSpPr/>
          <p:nvPr>
            <p:ph type="body" idx="25"/>
          </p:nvPr>
        </p:nvSpPr>
        <p:spPr>
          <a:prstGeom prst="rect">
            <a:avLst/>
          </a:prstGeom>
        </p:spPr>
        <p:txBody>
          <a:bodyPr/>
          <a:lstStyle/>
          <a:p>
            <a:pPr/>
            <a:r>
              <a:t>Cursus Nullam</a:t>
            </a:r>
          </a:p>
        </p:txBody>
      </p:sp>
      <p:sp>
        <p:nvSpPr>
          <p:cNvPr id="718" name="Shape 718"/>
          <p:cNvSpPr/>
          <p:nvPr>
            <p:ph type="body" idx="26"/>
          </p:nvPr>
        </p:nvSpPr>
        <p:spPr>
          <a:prstGeom prst="ellipse">
            <a:avLst/>
          </a:pr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719" name="Shape 719"/>
          <p:cNvSpPr/>
          <p:nvPr>
            <p:ph type="body" idx="27"/>
          </p:nvPr>
        </p:nvSpPr>
        <p:spPr>
          <a:custGeom>
            <a:avLst/>
            <a:gdLst/>
            <a:ahLst/>
            <a:cxnLst>
              <a:cxn ang="0">
                <a:pos x="wd2" y="hd2"/>
              </a:cxn>
              <a:cxn ang="5400000">
                <a:pos x="wd2" y="hd2"/>
              </a:cxn>
              <a:cxn ang="10800000">
                <a:pos x="wd2" y="hd2"/>
              </a:cxn>
              <a:cxn ang="16200000">
                <a:pos x="wd2" y="hd2"/>
              </a:cxn>
            </a:cxnLst>
            <a:rect l="0" t="0" r="r" b="b"/>
            <a:pathLst>
              <a:path w="20564" h="21543" fill="norm" stroke="1" extrusionOk="0">
                <a:moveTo>
                  <a:pt x="13432" y="21543"/>
                </a:moveTo>
                <a:lnTo>
                  <a:pt x="15798" y="20604"/>
                </a:lnTo>
                <a:lnTo>
                  <a:pt x="14132" y="17146"/>
                </a:lnTo>
                <a:cubicBezTo>
                  <a:pt x="14132" y="17146"/>
                  <a:pt x="16013" y="17925"/>
                  <a:pt x="18220" y="16385"/>
                </a:cubicBezTo>
                <a:cubicBezTo>
                  <a:pt x="20426" y="14845"/>
                  <a:pt x="20167" y="12958"/>
                  <a:pt x="20097" y="12459"/>
                </a:cubicBezTo>
                <a:cubicBezTo>
                  <a:pt x="20064" y="12228"/>
                  <a:pt x="20129" y="10920"/>
                  <a:pt x="19744" y="11096"/>
                </a:cubicBezTo>
                <a:cubicBezTo>
                  <a:pt x="19340" y="11281"/>
                  <a:pt x="19069" y="11072"/>
                  <a:pt x="18624" y="11051"/>
                </a:cubicBezTo>
                <a:cubicBezTo>
                  <a:pt x="17937" y="11019"/>
                  <a:pt x="17796" y="11291"/>
                  <a:pt x="17796" y="11291"/>
                </a:cubicBezTo>
                <a:cubicBezTo>
                  <a:pt x="17796" y="11291"/>
                  <a:pt x="17835" y="10555"/>
                  <a:pt x="19330" y="10555"/>
                </a:cubicBezTo>
                <a:cubicBezTo>
                  <a:pt x="20137" y="10555"/>
                  <a:pt x="20624" y="9033"/>
                  <a:pt x="20558" y="7875"/>
                </a:cubicBezTo>
                <a:cubicBezTo>
                  <a:pt x="20506" y="6970"/>
                  <a:pt x="20122" y="5564"/>
                  <a:pt x="18845" y="4219"/>
                </a:cubicBezTo>
                <a:cubicBezTo>
                  <a:pt x="17861" y="3182"/>
                  <a:pt x="17704" y="5260"/>
                  <a:pt x="16660" y="5353"/>
                </a:cubicBezTo>
                <a:cubicBezTo>
                  <a:pt x="17365" y="4920"/>
                  <a:pt x="17696" y="2821"/>
                  <a:pt x="16656" y="2044"/>
                </a:cubicBezTo>
                <a:cubicBezTo>
                  <a:pt x="15616" y="1267"/>
                  <a:pt x="14782" y="223"/>
                  <a:pt x="13432" y="83"/>
                </a:cubicBezTo>
                <a:cubicBezTo>
                  <a:pt x="12082" y="-57"/>
                  <a:pt x="9898" y="-45"/>
                  <a:pt x="8834" y="315"/>
                </a:cubicBezTo>
                <a:cubicBezTo>
                  <a:pt x="8127" y="554"/>
                  <a:pt x="7536" y="1254"/>
                  <a:pt x="7408" y="1991"/>
                </a:cubicBezTo>
                <a:cubicBezTo>
                  <a:pt x="7344" y="2362"/>
                  <a:pt x="7779" y="2898"/>
                  <a:pt x="7613" y="3079"/>
                </a:cubicBezTo>
                <a:cubicBezTo>
                  <a:pt x="7448" y="3260"/>
                  <a:pt x="6764" y="2733"/>
                  <a:pt x="6665" y="2314"/>
                </a:cubicBezTo>
                <a:cubicBezTo>
                  <a:pt x="6515" y="1679"/>
                  <a:pt x="6753" y="1169"/>
                  <a:pt x="6007" y="1204"/>
                </a:cubicBezTo>
                <a:cubicBezTo>
                  <a:pt x="4838" y="1260"/>
                  <a:pt x="4086" y="2641"/>
                  <a:pt x="3044" y="3068"/>
                </a:cubicBezTo>
                <a:cubicBezTo>
                  <a:pt x="2001" y="3495"/>
                  <a:pt x="1112" y="4726"/>
                  <a:pt x="878" y="6282"/>
                </a:cubicBezTo>
                <a:cubicBezTo>
                  <a:pt x="644" y="7837"/>
                  <a:pt x="-976" y="10118"/>
                  <a:pt x="878" y="12016"/>
                </a:cubicBezTo>
                <a:cubicBezTo>
                  <a:pt x="2732" y="13915"/>
                  <a:pt x="5133" y="13667"/>
                  <a:pt x="5916" y="13294"/>
                </a:cubicBezTo>
                <a:cubicBezTo>
                  <a:pt x="6699" y="12922"/>
                  <a:pt x="6699" y="12922"/>
                  <a:pt x="6699" y="12922"/>
                </a:cubicBezTo>
                <a:cubicBezTo>
                  <a:pt x="6467" y="14775"/>
                  <a:pt x="7200" y="15365"/>
                  <a:pt x="8422" y="15465"/>
                </a:cubicBezTo>
                <a:cubicBezTo>
                  <a:pt x="9643" y="15565"/>
                  <a:pt x="9775" y="14709"/>
                  <a:pt x="10509" y="14411"/>
                </a:cubicBezTo>
                <a:cubicBezTo>
                  <a:pt x="11128" y="14160"/>
                  <a:pt x="11729" y="14811"/>
                  <a:pt x="11729" y="14811"/>
                </a:cubicBezTo>
                <a:cubicBezTo>
                  <a:pt x="11729" y="14811"/>
                  <a:pt x="10902" y="14904"/>
                  <a:pt x="10815" y="15235"/>
                </a:cubicBezTo>
                <a:cubicBezTo>
                  <a:pt x="10581" y="16122"/>
                  <a:pt x="10663" y="16507"/>
                  <a:pt x="11394" y="17600"/>
                </a:cubicBezTo>
                <a:cubicBezTo>
                  <a:pt x="12106" y="18666"/>
                  <a:pt x="12728" y="20155"/>
                  <a:pt x="13432" y="21543"/>
                </a:cubicBezTo>
                <a:close/>
              </a:path>
            </a:pathLst>
          </a:custGeom>
        </p:spPr>
        <p:txBody>
          <a:bodyP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720" name="Shape 720"/>
          <p:cNvSpPr/>
          <p:nvPr>
            <p:ph type="body" idx="28"/>
          </p:nvPr>
        </p:nvSpPr>
        <p:spPr>
          <a:prstGeom prst="line">
            <a:avLst/>
          </a:prstGeom>
        </p:spPr>
        <p:txBody>
          <a:bodyPr/>
          <a:lstStyle/>
          <a:p>
            <a:pPr algn="ctr" defTabSz="457200">
              <a:lnSpc>
                <a:spcPct val="80000"/>
              </a:lnSpc>
              <a:spcBef>
                <a:spcPts val="5500"/>
              </a:spcBef>
              <a:defRPr spc="0" sz="5000">
                <a:solidFill>
                  <a:srgbClr val="333333"/>
                </a:solidFill>
                <a:latin typeface="Helvetica Neue Thin"/>
                <a:ea typeface="Helvetica Neue Thin"/>
                <a:cs typeface="Helvetica Neue Thin"/>
                <a:sym typeface="Helvetica Neue Thin"/>
              </a:defRPr>
            </a:pPr>
          </a:p>
        </p:txBody>
      </p:sp>
      <p:sp>
        <p:nvSpPr>
          <p:cNvPr id="721" name="Shape 721"/>
          <p:cNvSpPr/>
          <p:nvPr>
            <p:ph type="body" idx="29"/>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7367"/>
                </a:lnTo>
                <a:lnTo>
                  <a:pt x="0" y="7367"/>
                </a:lnTo>
                <a:lnTo>
                  <a:pt x="0" y="21600"/>
                </a:lnTo>
              </a:path>
            </a:pathLst>
          </a:custGeom>
        </p:spPr>
        <p:txBody>
          <a:bodyPr/>
          <a:lstStyle/>
          <a:p>
            <a:pPr algn="ctr" defTabSz="457200">
              <a:lnSpc>
                <a:spcPct val="80000"/>
              </a:lnSpc>
              <a:spcBef>
                <a:spcPts val="5500"/>
              </a:spcBef>
              <a:defRPr spc="0" sz="5000">
                <a:solidFill>
                  <a:srgbClr val="333333"/>
                </a:solidFill>
                <a:latin typeface="Helvetica Neue Thin"/>
                <a:ea typeface="Helvetica Neue Thin"/>
                <a:cs typeface="Helvetica Neue Thin"/>
                <a:sym typeface="Helvetica Neue Thin"/>
              </a:defRPr>
            </a:pPr>
          </a:p>
        </p:txBody>
      </p:sp>
      <p:sp>
        <p:nvSpPr>
          <p:cNvPr id="722" name="Shape 722"/>
          <p:cNvSpPr/>
          <p:nvPr>
            <p:ph type="body" idx="30"/>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0" y="0"/>
                </a:lnTo>
              </a:path>
            </a:pathLst>
          </a:custGeom>
        </p:spPr>
        <p:txBody>
          <a:bodyPr/>
          <a:lstStyle/>
          <a:p>
            <a:pPr algn="ctr" defTabSz="457200">
              <a:lnSpc>
                <a:spcPct val="80000"/>
              </a:lnSpc>
              <a:spcBef>
                <a:spcPts val="5500"/>
              </a:spcBef>
              <a:defRPr spc="0" sz="5000">
                <a:solidFill>
                  <a:srgbClr val="333333"/>
                </a:solidFill>
                <a:latin typeface="Helvetica Neue Thin"/>
                <a:ea typeface="Helvetica Neue Thin"/>
                <a:cs typeface="Helvetica Neue Thin"/>
                <a:sym typeface="Helvetica Neue Thin"/>
              </a:defRPr>
            </a:pPr>
          </a:p>
        </p:txBody>
      </p:sp>
      <p:sp>
        <p:nvSpPr>
          <p:cNvPr id="723" name="Shape 723"/>
          <p:cNvSpPr/>
          <p:nvPr>
            <p:ph type="body" idx="31"/>
          </p:nvPr>
        </p:nvSpPr>
        <p:spPr>
          <a:prstGeom prst="line">
            <a:avLst/>
          </a:prstGeom>
        </p:spPr>
        <p:txBody>
          <a:bodyPr/>
          <a:lstStyle/>
          <a:p>
            <a:pPr algn="ctr" defTabSz="457200">
              <a:lnSpc>
                <a:spcPct val="80000"/>
              </a:lnSpc>
              <a:spcBef>
                <a:spcPts val="5500"/>
              </a:spcBef>
              <a:defRPr spc="0" sz="5000">
                <a:solidFill>
                  <a:srgbClr val="333333"/>
                </a:solidFill>
                <a:latin typeface="Helvetica Neue Thin"/>
                <a:ea typeface="Helvetica Neue Thin"/>
                <a:cs typeface="Helvetica Neue Thin"/>
                <a:sym typeface="Helvetica Neue Thin"/>
              </a:defRPr>
            </a:pPr>
          </a:p>
        </p:txBody>
      </p:sp>
      <p:sp>
        <p:nvSpPr>
          <p:cNvPr id="724" name="Shape 724"/>
          <p:cNvSpPr/>
          <p:nvPr>
            <p:ph type="body" idx="32"/>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path>
            </a:pathLst>
          </a:custGeom>
        </p:spPr>
        <p:txBody>
          <a:bodyPr/>
          <a:lstStyle/>
          <a:p>
            <a:pPr algn="ctr" defTabSz="457200">
              <a:lnSpc>
                <a:spcPct val="80000"/>
              </a:lnSpc>
              <a:spcBef>
                <a:spcPts val="5500"/>
              </a:spcBef>
              <a:defRPr spc="0" sz="5000">
                <a:solidFill>
                  <a:srgbClr val="333333"/>
                </a:solidFill>
                <a:latin typeface="Helvetica Neue Thin"/>
                <a:ea typeface="Helvetica Neue Thin"/>
                <a:cs typeface="Helvetica Neue Thin"/>
                <a:sym typeface="Helvetica Neue Thin"/>
              </a:defRPr>
            </a:pPr>
          </a:p>
        </p:txBody>
      </p:sp>
      <p:sp>
        <p:nvSpPr>
          <p:cNvPr id="725" name="Shape 725"/>
          <p:cNvSpPr/>
          <p:nvPr>
            <p:ph type="body" idx="33"/>
          </p:nvPr>
        </p:nvSpPr>
        <p:spPr>
          <a:prstGeom prst="line">
            <a:avLst/>
          </a:prstGeom>
        </p:spPr>
        <p:txBody>
          <a:bodyPr/>
          <a:lstStyle/>
          <a:p>
            <a:pPr algn="ctr" defTabSz="457200">
              <a:lnSpc>
                <a:spcPct val="80000"/>
              </a:lnSpc>
              <a:spcBef>
                <a:spcPts val="5500"/>
              </a:spcBef>
              <a:defRPr spc="0" sz="5000">
                <a:solidFill>
                  <a:srgbClr val="333333"/>
                </a:solidFill>
                <a:latin typeface="Helvetica Neue Thin"/>
                <a:ea typeface="Helvetica Neue Thin"/>
                <a:cs typeface="Helvetica Neue Thin"/>
                <a:sym typeface="Helvetica Neue Thin"/>
              </a:defRPr>
            </a:pPr>
          </a:p>
        </p:txBody>
      </p:sp>
      <p:sp>
        <p:nvSpPr>
          <p:cNvPr id="726" name="Shape 726"/>
          <p:cNvSpPr/>
          <p:nvPr>
            <p:ph type="body" idx="34"/>
          </p:nvPr>
        </p:nvSpPr>
        <p:spPr>
          <a:prstGeom prst="rect">
            <a:avLst/>
          </a:prstGeom>
        </p:spPr>
        <p:txBody>
          <a:bodyPr/>
          <a:lstStyle/>
          <a:p>
            <a:pPr/>
            <a:r>
              <a:t>Tristique Nibh</a:t>
            </a:r>
          </a:p>
        </p:txBody>
      </p:sp>
      <p:sp>
        <p:nvSpPr>
          <p:cNvPr id="727" name="Shape 727"/>
          <p:cNvSpPr/>
          <p:nvPr>
            <p:ph type="body" idx="35"/>
          </p:nvPr>
        </p:nvSpPr>
        <p:spPr>
          <a:prstGeom prst="rect">
            <a:avLst/>
          </a:prstGeom>
        </p:spPr>
        <p:txBody>
          <a:bodyPr/>
          <a:lstStyle/>
          <a:p>
            <a:pPr/>
            <a:r>
              <a:t>Fringilla</a:t>
            </a:r>
          </a:p>
        </p:txBody>
      </p:sp>
      <p:sp>
        <p:nvSpPr>
          <p:cNvPr id="728" name="Shape 728"/>
          <p:cNvSpPr/>
          <p:nvPr>
            <p:ph type="body" idx="36"/>
          </p:nvPr>
        </p:nvSpPr>
        <p:spPr>
          <a:prstGeom prst="rect">
            <a:avLst/>
          </a:prstGeom>
        </p:spPr>
        <p:txBody>
          <a:bodyPr/>
          <a:lstStyle/>
          <a:p>
            <a:pPr/>
            <a:r>
              <a:t>Ligula Nibh</a:t>
            </a:r>
          </a:p>
        </p:txBody>
      </p:sp>
      <p:sp>
        <p:nvSpPr>
          <p:cNvPr id="729" name="Shape 729"/>
          <p:cNvSpPr/>
          <p:nvPr>
            <p:ph type="body" idx="37"/>
          </p:nvPr>
        </p:nvSpPr>
        <p:spPr>
          <a:prstGeom prst="rect">
            <a:avLst/>
          </a:prstGeom>
        </p:spPr>
        <p:txBody>
          <a:bodyPr/>
          <a:lstStyle/>
          <a:p>
            <a:pPr/>
            <a:r>
              <a:t>Venenatis</a:t>
            </a:r>
          </a:p>
        </p:txBody>
      </p:sp>
      <p:sp>
        <p:nvSpPr>
          <p:cNvPr id="730" name="Shape 730"/>
          <p:cNvSpPr/>
          <p:nvPr>
            <p:ph type="body" idx="38"/>
          </p:nvPr>
        </p:nvSpPr>
        <p:spPr>
          <a:prstGeom prst="rect">
            <a:avLst/>
          </a:prstGeom>
        </p:spPr>
        <p:txBody>
          <a:bodyPr/>
          <a:lstStyle/>
          <a:p>
            <a:pPr/>
            <a:r>
              <a:t>Malesuada</a:t>
            </a:r>
          </a:p>
        </p:txBody>
      </p:sp>
      <p:sp>
        <p:nvSpPr>
          <p:cNvPr id="731" name="Shape 731"/>
          <p:cNvSpPr/>
          <p:nvPr>
            <p:ph type="body" idx="39"/>
          </p:nvPr>
        </p:nvSpPr>
        <p:spPr>
          <a:prstGeom prst="ellipse">
            <a:avLst/>
          </a:pr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732" name="Shape 732"/>
          <p:cNvSpPr/>
          <p:nvPr>
            <p:ph type="body" idx="40"/>
          </p:nvPr>
        </p:nvSpPr>
        <p:spPr>
          <a:prstGeom prst="rect">
            <a:avLst/>
          </a:prstGeom>
        </p:spPr>
        <p:txBody>
          <a:bodyPr/>
          <a:lstStyle/>
          <a:p>
            <a:pPr/>
            <a:r>
              <a:t>Nulla vitae elit libero, pharetra augue. Vestibulum id ligula porta felis euismod semper.</a:t>
            </a:r>
          </a:p>
        </p:txBody>
      </p:sp>
      <p:sp>
        <p:nvSpPr>
          <p:cNvPr id="733" name="Shape 733"/>
          <p:cNvSpPr/>
          <p:nvPr>
            <p:ph type="body" idx="41"/>
          </p:nvPr>
        </p:nvSpPr>
        <p:spPr>
          <a:prstGeom prst="ellipse">
            <a:avLst/>
          </a:pr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734" name="Shape 734"/>
          <p:cNvSpPr/>
          <p:nvPr>
            <p:ph type="body" idx="42"/>
          </p:nvPr>
        </p:nvSpPr>
        <p:spPr>
          <a:prstGeom prst="rect">
            <a:avLst/>
          </a:prstGeom>
        </p:spPr>
        <p:txBody>
          <a:bodyPr/>
          <a:lstStyle/>
          <a:p>
            <a:pPr/>
            <a:r>
              <a:t>Morbi leo risus, ac, vestibulum at. Maecenas sed diam blandit sit amet non magna.</a:t>
            </a:r>
          </a:p>
        </p:txBody>
      </p:sp>
      <p:pic>
        <p:nvPicPr>
          <p:cNvPr id="735" name="dirap4ArT.png"/>
          <p:cNvPicPr>
            <a:picLocks noChangeAspect="1"/>
          </p:cNvPicPr>
          <p:nvPr/>
        </p:nvPicPr>
        <p:blipFill>
          <a:blip r:embed="rId2">
            <a:extLst/>
          </a:blip>
          <a:stretch>
            <a:fillRect/>
          </a:stretch>
        </p:blipFill>
        <p:spPr>
          <a:xfrm>
            <a:off x="9600626" y="95469"/>
            <a:ext cx="2355099" cy="132474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7" name="Shape 737"/>
          <p:cNvSpPr/>
          <p:nvPr>
            <p:ph type="body" idx="13"/>
          </p:nvPr>
        </p:nvSpPr>
        <p:spPr>
          <a:prstGeom prst="rect">
            <a:avLst/>
          </a:pr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738" name="Shape 738"/>
          <p:cNvSpPr/>
          <p:nvPr>
            <p:ph type="title"/>
          </p:nvPr>
        </p:nvSpPr>
        <p:spPr>
          <a:prstGeom prst="rect">
            <a:avLst/>
          </a:prstGeom>
        </p:spPr>
        <p:txBody>
          <a:bodyPr/>
          <a:lstStyle/>
          <a:p>
            <a:pPr/>
            <a:r>
              <a:t>contact us</a:t>
            </a:r>
          </a:p>
        </p:txBody>
      </p:sp>
      <p:sp>
        <p:nvSpPr>
          <p:cNvPr id="739" name="Shape 739"/>
          <p:cNvSpPr/>
          <p:nvPr>
            <p:ph type="sldNum" sz="quarter" idx="2"/>
          </p:nvPr>
        </p:nvSpPr>
        <p:spPr>
          <a:xfrm>
            <a:off x="303252" y="611791"/>
            <a:ext cx="160021" cy="3429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40" name="Shape 740"/>
          <p:cNvSpPr/>
          <p:nvPr>
            <p:ph type="body" idx="14"/>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670"/>
                </a:moveTo>
                <a:lnTo>
                  <a:pt x="6" y="21600"/>
                </a:lnTo>
                <a:lnTo>
                  <a:pt x="21600" y="2927"/>
                </a:lnTo>
                <a:lnTo>
                  <a:pt x="21593" y="34"/>
                </a:lnTo>
                <a:lnTo>
                  <a:pt x="21590" y="0"/>
                </a:lnTo>
                <a:lnTo>
                  <a:pt x="0" y="18670"/>
                </a:lnTo>
                <a:close/>
              </a:path>
            </a:pathLst>
          </a:cu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741" name="Shape 741"/>
          <p:cNvSpPr/>
          <p:nvPr>
            <p:ph type="body" idx="15"/>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365"/>
                </a:moveTo>
                <a:lnTo>
                  <a:pt x="9" y="21600"/>
                </a:lnTo>
                <a:lnTo>
                  <a:pt x="21600" y="4234"/>
                </a:lnTo>
                <a:lnTo>
                  <a:pt x="21589" y="0"/>
                </a:lnTo>
                <a:lnTo>
                  <a:pt x="0" y="17365"/>
                </a:lnTo>
                <a:close/>
              </a:path>
            </a:pathLst>
          </a:cu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742" name="Shape 742"/>
          <p:cNvSpPr/>
          <p:nvPr>
            <p:ph type="body" idx="16"/>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994"/>
                </a:moveTo>
                <a:lnTo>
                  <a:pt x="142" y="21600"/>
                </a:lnTo>
                <a:lnTo>
                  <a:pt x="21600" y="16608"/>
                </a:lnTo>
                <a:lnTo>
                  <a:pt x="21469" y="0"/>
                </a:lnTo>
                <a:lnTo>
                  <a:pt x="0" y="4994"/>
                </a:lnTo>
                <a:close/>
              </a:path>
            </a:pathLst>
          </a:cu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743" name="Shape 743"/>
          <p:cNvSpPr/>
          <p:nvPr>
            <p:ph type="body" idx="17"/>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994"/>
                </a:moveTo>
                <a:lnTo>
                  <a:pt x="142" y="21600"/>
                </a:lnTo>
                <a:lnTo>
                  <a:pt x="21600" y="16608"/>
                </a:lnTo>
                <a:lnTo>
                  <a:pt x="21469" y="0"/>
                </a:lnTo>
                <a:lnTo>
                  <a:pt x="0" y="4994"/>
                </a:lnTo>
                <a:close/>
              </a:path>
            </a:pathLst>
          </a:custGeom>
        </p:spPr>
        <p:txBody>
          <a:bodyP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744" name="Shape 744"/>
          <p:cNvSpPr/>
          <p:nvPr>
            <p:ph type="body" idx="18"/>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994"/>
                </a:moveTo>
                <a:lnTo>
                  <a:pt x="142" y="21600"/>
                </a:lnTo>
                <a:lnTo>
                  <a:pt x="21600" y="16608"/>
                </a:lnTo>
                <a:lnTo>
                  <a:pt x="21469" y="0"/>
                </a:lnTo>
                <a:lnTo>
                  <a:pt x="0" y="4994"/>
                </a:lnTo>
                <a:close/>
              </a:path>
            </a:pathLst>
          </a:custGeom>
        </p:spPr>
        <p:txBody>
          <a:bodyP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745" name="Shape 745"/>
          <p:cNvSpPr/>
          <p:nvPr>
            <p:ph type="body" idx="19"/>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210"/>
                </a:moveTo>
                <a:lnTo>
                  <a:pt x="86" y="21600"/>
                </a:lnTo>
                <a:lnTo>
                  <a:pt x="21600" y="14390"/>
                </a:lnTo>
                <a:lnTo>
                  <a:pt x="21514" y="0"/>
                </a:lnTo>
                <a:lnTo>
                  <a:pt x="0" y="7210"/>
                </a:lnTo>
                <a:close/>
              </a:path>
            </a:pathLst>
          </a:cu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746" name="Shape 746"/>
          <p:cNvSpPr/>
          <p:nvPr>
            <p:ph type="body" idx="20"/>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994"/>
                </a:moveTo>
                <a:lnTo>
                  <a:pt x="142" y="21600"/>
                </a:lnTo>
                <a:lnTo>
                  <a:pt x="21600" y="16608"/>
                </a:lnTo>
                <a:lnTo>
                  <a:pt x="21469" y="0"/>
                </a:lnTo>
                <a:lnTo>
                  <a:pt x="0" y="4994"/>
                </a:lnTo>
                <a:close/>
              </a:path>
            </a:pathLst>
          </a:custGeom>
        </p:spPr>
        <p:txBody>
          <a:bodyP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747" name="Shape 747"/>
          <p:cNvSpPr/>
          <p:nvPr>
            <p:ph type="body" idx="21"/>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994"/>
                </a:moveTo>
                <a:lnTo>
                  <a:pt x="142" y="21600"/>
                </a:lnTo>
                <a:lnTo>
                  <a:pt x="21600" y="16608"/>
                </a:lnTo>
                <a:lnTo>
                  <a:pt x="21469" y="0"/>
                </a:lnTo>
                <a:lnTo>
                  <a:pt x="0" y="4994"/>
                </a:lnTo>
                <a:close/>
              </a:path>
            </a:pathLst>
          </a:cu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748" name="Shape 748"/>
          <p:cNvSpPr/>
          <p:nvPr>
            <p:ph type="body" idx="22"/>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994"/>
                </a:moveTo>
                <a:lnTo>
                  <a:pt x="142" y="21600"/>
                </a:lnTo>
                <a:lnTo>
                  <a:pt x="21600" y="16608"/>
                </a:lnTo>
                <a:lnTo>
                  <a:pt x="21469" y="0"/>
                </a:lnTo>
                <a:lnTo>
                  <a:pt x="0" y="4994"/>
                </a:lnTo>
                <a:close/>
              </a:path>
            </a:pathLst>
          </a:custGeom>
        </p:spPr>
        <p:txBody>
          <a:bodyP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749" name="Shape 749"/>
          <p:cNvSpPr/>
          <p:nvPr>
            <p:ph type="body" idx="23"/>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994"/>
                </a:moveTo>
                <a:lnTo>
                  <a:pt x="142" y="21600"/>
                </a:lnTo>
                <a:lnTo>
                  <a:pt x="21600" y="16608"/>
                </a:lnTo>
                <a:lnTo>
                  <a:pt x="21469" y="0"/>
                </a:lnTo>
                <a:lnTo>
                  <a:pt x="0" y="4994"/>
                </a:lnTo>
                <a:close/>
              </a:path>
            </a:pathLst>
          </a:custGeom>
        </p:spPr>
        <p:txBody>
          <a:bodyP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750" name="Shape 750"/>
          <p:cNvSpPr/>
          <p:nvPr>
            <p:ph type="body" idx="24"/>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994"/>
                </a:moveTo>
                <a:lnTo>
                  <a:pt x="142" y="21600"/>
                </a:lnTo>
                <a:lnTo>
                  <a:pt x="21600" y="16608"/>
                </a:lnTo>
                <a:lnTo>
                  <a:pt x="21469" y="0"/>
                </a:lnTo>
                <a:lnTo>
                  <a:pt x="0" y="4994"/>
                </a:lnTo>
                <a:close/>
              </a:path>
            </a:pathLst>
          </a:custGeom>
        </p:spPr>
        <p:txBody>
          <a:bodyP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751" name="Shape 751"/>
          <p:cNvSpPr/>
          <p:nvPr>
            <p:ph type="body" idx="25"/>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994"/>
                </a:moveTo>
                <a:lnTo>
                  <a:pt x="142" y="21600"/>
                </a:lnTo>
                <a:lnTo>
                  <a:pt x="21600" y="16608"/>
                </a:lnTo>
                <a:lnTo>
                  <a:pt x="21469" y="0"/>
                </a:lnTo>
                <a:lnTo>
                  <a:pt x="0" y="4994"/>
                </a:lnTo>
                <a:close/>
              </a:path>
            </a:pathLst>
          </a:custGeom>
        </p:spPr>
        <p:txBody>
          <a:bodyP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752" name="Shape 752"/>
          <p:cNvSpPr/>
          <p:nvPr>
            <p:ph type="body" idx="26"/>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994"/>
                </a:moveTo>
                <a:lnTo>
                  <a:pt x="142" y="21600"/>
                </a:lnTo>
                <a:lnTo>
                  <a:pt x="21600" y="16608"/>
                </a:lnTo>
                <a:lnTo>
                  <a:pt x="21469" y="0"/>
                </a:lnTo>
                <a:lnTo>
                  <a:pt x="0" y="4994"/>
                </a:lnTo>
                <a:close/>
              </a:path>
            </a:pathLst>
          </a:custGeom>
        </p:spPr>
        <p:txBody>
          <a:bodyP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753" name="Shape 753"/>
          <p:cNvSpPr/>
          <p:nvPr>
            <p:ph type="body" idx="27"/>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994"/>
                </a:moveTo>
                <a:lnTo>
                  <a:pt x="142" y="21600"/>
                </a:lnTo>
                <a:lnTo>
                  <a:pt x="21600" y="16608"/>
                </a:lnTo>
                <a:lnTo>
                  <a:pt x="21469" y="0"/>
                </a:lnTo>
                <a:lnTo>
                  <a:pt x="0" y="4994"/>
                </a:lnTo>
                <a:close/>
              </a:path>
            </a:pathLst>
          </a:cu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754" name="Shape 754"/>
          <p:cNvSpPr/>
          <p:nvPr>
            <p:ph type="body" idx="28"/>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210"/>
                </a:moveTo>
                <a:lnTo>
                  <a:pt x="86" y="21600"/>
                </a:lnTo>
                <a:lnTo>
                  <a:pt x="21600" y="14390"/>
                </a:lnTo>
                <a:lnTo>
                  <a:pt x="21514" y="0"/>
                </a:lnTo>
                <a:lnTo>
                  <a:pt x="0" y="7210"/>
                </a:lnTo>
                <a:close/>
              </a:path>
            </a:pathLst>
          </a:custGeom>
        </p:spPr>
        <p:txBody>
          <a:bodyP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755" name="Shape 755"/>
          <p:cNvSpPr/>
          <p:nvPr>
            <p:ph type="body" idx="29"/>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10552"/>
                </a:lnTo>
                <a:lnTo>
                  <a:pt x="35" y="21600"/>
                </a:lnTo>
                <a:lnTo>
                  <a:pt x="21600" y="11048"/>
                </a:lnTo>
                <a:lnTo>
                  <a:pt x="21600" y="0"/>
                </a:lnTo>
                <a:close/>
              </a:path>
            </a:pathLst>
          </a:cu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756" name="Shape 756"/>
          <p:cNvSpPr/>
          <p:nvPr>
            <p:ph type="body" idx="30"/>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46" y="0"/>
                </a:moveTo>
                <a:lnTo>
                  <a:pt x="21600" y="9077"/>
                </a:lnTo>
                <a:lnTo>
                  <a:pt x="1157" y="21600"/>
                </a:lnTo>
                <a:lnTo>
                  <a:pt x="0" y="11728"/>
                </a:lnTo>
                <a:lnTo>
                  <a:pt x="19146" y="0"/>
                </a:lnTo>
                <a:close/>
              </a:path>
            </a:pathLst>
          </a:cu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757" name="Shape 757"/>
          <p:cNvSpPr/>
          <p:nvPr>
            <p:ph type="body" idx="31"/>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 y="1246"/>
                </a:moveTo>
                <a:lnTo>
                  <a:pt x="0" y="21600"/>
                </a:lnTo>
                <a:lnTo>
                  <a:pt x="21600" y="21597"/>
                </a:lnTo>
                <a:lnTo>
                  <a:pt x="21589" y="0"/>
                </a:lnTo>
                <a:lnTo>
                  <a:pt x="13" y="1246"/>
                </a:lnTo>
                <a:close/>
              </a:path>
            </a:pathLst>
          </a:cu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758" name="Shape 758"/>
          <p:cNvSpPr/>
          <p:nvPr>
            <p:ph type="body" idx="32"/>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542"/>
                </a:moveTo>
                <a:lnTo>
                  <a:pt x="97" y="12581"/>
                </a:lnTo>
                <a:lnTo>
                  <a:pt x="114" y="12578"/>
                </a:lnTo>
                <a:lnTo>
                  <a:pt x="213" y="21600"/>
                </a:lnTo>
                <a:lnTo>
                  <a:pt x="21600" y="18060"/>
                </a:lnTo>
                <a:lnTo>
                  <a:pt x="21512" y="9019"/>
                </a:lnTo>
                <a:lnTo>
                  <a:pt x="21486" y="9023"/>
                </a:lnTo>
                <a:lnTo>
                  <a:pt x="21396" y="0"/>
                </a:lnTo>
                <a:lnTo>
                  <a:pt x="0" y="3542"/>
                </a:lnTo>
                <a:close/>
              </a:path>
            </a:pathLst>
          </a:custGeom>
        </p:spPr>
        <p:txBody>
          <a:bodyP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759" name="Shape 759"/>
          <p:cNvSpPr/>
          <p:nvPr>
            <p:ph type="body" idx="33"/>
          </p:nvPr>
        </p:nvSpPr>
        <p:spPr>
          <a:prstGeom prst="ellipse">
            <a:avLst/>
          </a:prstGeom>
        </p:spPr>
        <p:txBody>
          <a:bodyP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760" name="Shape 760"/>
          <p:cNvSpPr/>
          <p:nvPr>
            <p:ph type="body" idx="34"/>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67" y="0"/>
                </a:moveTo>
                <a:lnTo>
                  <a:pt x="33" y="300"/>
                </a:lnTo>
                <a:lnTo>
                  <a:pt x="0" y="21600"/>
                </a:lnTo>
                <a:lnTo>
                  <a:pt x="21600" y="21300"/>
                </a:lnTo>
                <a:lnTo>
                  <a:pt x="21567" y="0"/>
                </a:lnTo>
                <a:close/>
              </a:path>
            </a:pathLst>
          </a:cu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761" name="Shape 761"/>
          <p:cNvSpPr/>
          <p:nvPr>
            <p:ph type="body" idx="35"/>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4536"/>
                </a:moveTo>
                <a:cubicBezTo>
                  <a:pt x="8047" y="4536"/>
                  <a:pt x="5815" y="6276"/>
                  <a:pt x="5815" y="8424"/>
                </a:cubicBezTo>
                <a:cubicBezTo>
                  <a:pt x="5815" y="10571"/>
                  <a:pt x="8047" y="12312"/>
                  <a:pt x="10800" y="12312"/>
                </a:cubicBezTo>
                <a:cubicBezTo>
                  <a:pt x="13553" y="12312"/>
                  <a:pt x="15784" y="10571"/>
                  <a:pt x="15784" y="8424"/>
                </a:cubicBezTo>
                <a:cubicBezTo>
                  <a:pt x="15784" y="6276"/>
                  <a:pt x="13553" y="4536"/>
                  <a:pt x="10800" y="4536"/>
                </a:cubicBezTo>
                <a:close/>
                <a:moveTo>
                  <a:pt x="10800" y="21600"/>
                </a:moveTo>
                <a:cubicBezTo>
                  <a:pt x="10800" y="21600"/>
                  <a:pt x="0" y="13077"/>
                  <a:pt x="0" y="8424"/>
                </a:cubicBezTo>
                <a:cubicBezTo>
                  <a:pt x="0" y="3772"/>
                  <a:pt x="4835" y="0"/>
                  <a:pt x="10800" y="0"/>
                </a:cubicBezTo>
                <a:cubicBezTo>
                  <a:pt x="16764" y="0"/>
                  <a:pt x="21600" y="3772"/>
                  <a:pt x="21600" y="8424"/>
                </a:cubicBezTo>
                <a:cubicBezTo>
                  <a:pt x="21600" y="13077"/>
                  <a:pt x="10800" y="21600"/>
                  <a:pt x="10800" y="21600"/>
                </a:cubicBezTo>
                <a:close/>
              </a:path>
            </a:pathLst>
          </a:cu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762" name="Shape 762"/>
          <p:cNvSpPr/>
          <p:nvPr>
            <p:ph type="body" idx="36"/>
          </p:nvPr>
        </p:nvSpPr>
        <p:spPr>
          <a:prstGeom prst="rect">
            <a:avLst/>
          </a:prstGeom>
        </p:spPr>
        <p:txBody>
          <a:bodyPr/>
          <a:lstStyle/>
          <a:p>
            <a:pPr/>
            <a:r>
              <a:t>www.webaddress.com</a:t>
            </a:r>
          </a:p>
        </p:txBody>
      </p:sp>
      <p:sp>
        <p:nvSpPr>
          <p:cNvPr id="763" name="Shape 763"/>
          <p:cNvSpPr/>
          <p:nvPr>
            <p:ph type="body" idx="37"/>
          </p:nvPr>
        </p:nvSpPr>
        <p:spPr>
          <a:prstGeom prst="rect">
            <a:avLst/>
          </a:prstGeom>
        </p:spPr>
        <p:txBody>
          <a:bodyPr/>
          <a:lstStyle/>
          <a:p>
            <a:pPr/>
            <a:r>
              <a:t>name@email.com</a:t>
            </a:r>
          </a:p>
        </p:txBody>
      </p:sp>
      <p:sp>
        <p:nvSpPr>
          <p:cNvPr id="764" name="Shape 764"/>
          <p:cNvSpPr/>
          <p:nvPr>
            <p:ph type="body" idx="38"/>
          </p:nvPr>
        </p:nvSpPr>
        <p:spPr>
          <a:prstGeom prst="rect">
            <a:avLst/>
          </a:prstGeom>
        </p:spPr>
        <p:txBody>
          <a:bodyPr/>
          <a:lstStyle/>
          <a:p>
            <a:pPr/>
            <a:r>
              <a:t>000.555.1234</a:t>
            </a:r>
          </a:p>
        </p:txBody>
      </p:sp>
      <p:sp>
        <p:nvSpPr>
          <p:cNvPr id="765" name="Shape 765"/>
          <p:cNvSpPr/>
          <p:nvPr>
            <p:ph type="body" idx="39"/>
          </p:nvPr>
        </p:nvSpPr>
        <p:spPr>
          <a:custGeom>
            <a:avLst/>
            <a:gdLst/>
            <a:ahLst/>
            <a:cxnLst>
              <a:cxn ang="0">
                <a:pos x="wd2" y="hd2"/>
              </a:cxn>
              <a:cxn ang="5400000">
                <a:pos x="wd2" y="hd2"/>
              </a:cxn>
              <a:cxn ang="10800000">
                <a:pos x="wd2" y="hd2"/>
              </a:cxn>
              <a:cxn ang="16200000">
                <a:pos x="wd2" y="hd2"/>
              </a:cxn>
            </a:cxnLst>
            <a:rect l="0" t="0" r="r" b="b"/>
            <a:pathLst>
              <a:path w="19678" h="20594" fill="norm" stroke="1" extrusionOk="0">
                <a:moveTo>
                  <a:pt x="9839" y="0"/>
                </a:moveTo>
                <a:cubicBezTo>
                  <a:pt x="7320" y="0"/>
                  <a:pt x="4804" y="1004"/>
                  <a:pt x="2882" y="3016"/>
                </a:cubicBezTo>
                <a:cubicBezTo>
                  <a:pt x="-961" y="7038"/>
                  <a:pt x="-961" y="13555"/>
                  <a:pt x="2882" y="17578"/>
                </a:cubicBezTo>
                <a:cubicBezTo>
                  <a:pt x="6725" y="21600"/>
                  <a:pt x="12953" y="21600"/>
                  <a:pt x="16796" y="17578"/>
                </a:cubicBezTo>
                <a:cubicBezTo>
                  <a:pt x="20639" y="13555"/>
                  <a:pt x="20639" y="7038"/>
                  <a:pt x="16796" y="3016"/>
                </a:cubicBezTo>
                <a:cubicBezTo>
                  <a:pt x="14874" y="1004"/>
                  <a:pt x="12358" y="0"/>
                  <a:pt x="9839" y="0"/>
                </a:cubicBezTo>
                <a:close/>
                <a:moveTo>
                  <a:pt x="9839" y="4626"/>
                </a:moveTo>
                <a:cubicBezTo>
                  <a:pt x="12688" y="4626"/>
                  <a:pt x="15018" y="6932"/>
                  <a:pt x="15232" y="9858"/>
                </a:cubicBezTo>
                <a:cubicBezTo>
                  <a:pt x="15479" y="13152"/>
                  <a:pt x="13018" y="15967"/>
                  <a:pt x="9839" y="15967"/>
                </a:cubicBezTo>
                <a:cubicBezTo>
                  <a:pt x="6660" y="15967"/>
                  <a:pt x="4199" y="13152"/>
                  <a:pt x="4446" y="9858"/>
                </a:cubicBezTo>
                <a:cubicBezTo>
                  <a:pt x="4660" y="6932"/>
                  <a:pt x="6990" y="4626"/>
                  <a:pt x="9839" y="4626"/>
                </a:cubicBezTo>
                <a:close/>
                <a:moveTo>
                  <a:pt x="9839" y="5503"/>
                </a:moveTo>
                <a:cubicBezTo>
                  <a:pt x="9695" y="5503"/>
                  <a:pt x="9549" y="5502"/>
                  <a:pt x="9408" y="5516"/>
                </a:cubicBezTo>
                <a:cubicBezTo>
                  <a:pt x="9377" y="5575"/>
                  <a:pt x="9290" y="5776"/>
                  <a:pt x="9162" y="6070"/>
                </a:cubicBezTo>
                <a:cubicBezTo>
                  <a:pt x="9034" y="6364"/>
                  <a:pt x="8871" y="6754"/>
                  <a:pt x="8719" y="7217"/>
                </a:cubicBezTo>
                <a:cubicBezTo>
                  <a:pt x="9056" y="7255"/>
                  <a:pt x="9426" y="7281"/>
                  <a:pt x="9839" y="7281"/>
                </a:cubicBezTo>
                <a:cubicBezTo>
                  <a:pt x="10252" y="7281"/>
                  <a:pt x="10622" y="7255"/>
                  <a:pt x="10959" y="7217"/>
                </a:cubicBezTo>
                <a:cubicBezTo>
                  <a:pt x="10807" y="6754"/>
                  <a:pt x="10657" y="6363"/>
                  <a:pt x="10529" y="6070"/>
                </a:cubicBezTo>
                <a:cubicBezTo>
                  <a:pt x="10400" y="5776"/>
                  <a:pt x="10301" y="5575"/>
                  <a:pt x="10270" y="5516"/>
                </a:cubicBezTo>
                <a:cubicBezTo>
                  <a:pt x="10129" y="5502"/>
                  <a:pt x="9983" y="5503"/>
                  <a:pt x="9839" y="5503"/>
                </a:cubicBezTo>
                <a:close/>
                <a:moveTo>
                  <a:pt x="8485" y="5709"/>
                </a:moveTo>
                <a:cubicBezTo>
                  <a:pt x="8166" y="5812"/>
                  <a:pt x="7858" y="5952"/>
                  <a:pt x="7573" y="6121"/>
                </a:cubicBezTo>
                <a:cubicBezTo>
                  <a:pt x="7289" y="6291"/>
                  <a:pt x="7028" y="6487"/>
                  <a:pt x="6785" y="6714"/>
                </a:cubicBezTo>
                <a:cubicBezTo>
                  <a:pt x="6926" y="6778"/>
                  <a:pt x="7088" y="6845"/>
                  <a:pt x="7278" y="6907"/>
                </a:cubicBezTo>
                <a:cubicBezTo>
                  <a:pt x="7467" y="6970"/>
                  <a:pt x="7689" y="7035"/>
                  <a:pt x="7930" y="7088"/>
                </a:cubicBezTo>
                <a:cubicBezTo>
                  <a:pt x="8037" y="6775"/>
                  <a:pt x="8141" y="6496"/>
                  <a:pt x="8238" y="6263"/>
                </a:cubicBezTo>
                <a:cubicBezTo>
                  <a:pt x="8335" y="6030"/>
                  <a:pt x="8422" y="5840"/>
                  <a:pt x="8485" y="5709"/>
                </a:cubicBezTo>
                <a:close/>
                <a:moveTo>
                  <a:pt x="11193" y="5709"/>
                </a:moveTo>
                <a:cubicBezTo>
                  <a:pt x="11256" y="5840"/>
                  <a:pt x="11343" y="6030"/>
                  <a:pt x="11440" y="6263"/>
                </a:cubicBezTo>
                <a:cubicBezTo>
                  <a:pt x="11537" y="6496"/>
                  <a:pt x="11653" y="6775"/>
                  <a:pt x="11760" y="7088"/>
                </a:cubicBezTo>
                <a:cubicBezTo>
                  <a:pt x="12001" y="7035"/>
                  <a:pt x="12211" y="6970"/>
                  <a:pt x="12400" y="6907"/>
                </a:cubicBezTo>
                <a:cubicBezTo>
                  <a:pt x="12590" y="6845"/>
                  <a:pt x="12752" y="6778"/>
                  <a:pt x="12893" y="6714"/>
                </a:cubicBezTo>
                <a:cubicBezTo>
                  <a:pt x="12650" y="6487"/>
                  <a:pt x="12389" y="6291"/>
                  <a:pt x="12105" y="6121"/>
                </a:cubicBezTo>
                <a:cubicBezTo>
                  <a:pt x="11820" y="5952"/>
                  <a:pt x="11512" y="5812"/>
                  <a:pt x="11193" y="5709"/>
                </a:cubicBezTo>
                <a:close/>
                <a:moveTo>
                  <a:pt x="6170" y="7436"/>
                </a:moveTo>
                <a:cubicBezTo>
                  <a:pt x="5925" y="7780"/>
                  <a:pt x="5717" y="8150"/>
                  <a:pt x="5566" y="8557"/>
                </a:cubicBezTo>
                <a:cubicBezTo>
                  <a:pt x="5416" y="8964"/>
                  <a:pt x="5322" y="9407"/>
                  <a:pt x="5283" y="9858"/>
                </a:cubicBezTo>
                <a:lnTo>
                  <a:pt x="7352" y="9858"/>
                </a:lnTo>
                <a:cubicBezTo>
                  <a:pt x="7369" y="9554"/>
                  <a:pt x="7403" y="9248"/>
                  <a:pt x="7450" y="8956"/>
                </a:cubicBezTo>
                <a:cubicBezTo>
                  <a:pt x="7497" y="8664"/>
                  <a:pt x="7556" y="8377"/>
                  <a:pt x="7623" y="8106"/>
                </a:cubicBezTo>
                <a:lnTo>
                  <a:pt x="7684" y="7925"/>
                </a:lnTo>
                <a:cubicBezTo>
                  <a:pt x="7273" y="7836"/>
                  <a:pt x="6930" y="7732"/>
                  <a:pt x="6675" y="7642"/>
                </a:cubicBezTo>
                <a:cubicBezTo>
                  <a:pt x="6419" y="7552"/>
                  <a:pt x="6252" y="7475"/>
                  <a:pt x="6170" y="7436"/>
                </a:cubicBezTo>
                <a:close/>
                <a:moveTo>
                  <a:pt x="13521" y="7436"/>
                </a:moveTo>
                <a:cubicBezTo>
                  <a:pt x="13439" y="7474"/>
                  <a:pt x="13259" y="7552"/>
                  <a:pt x="13003" y="7642"/>
                </a:cubicBezTo>
                <a:cubicBezTo>
                  <a:pt x="12748" y="7732"/>
                  <a:pt x="12418" y="7836"/>
                  <a:pt x="12006" y="7925"/>
                </a:cubicBezTo>
                <a:lnTo>
                  <a:pt x="12055" y="8106"/>
                </a:lnTo>
                <a:cubicBezTo>
                  <a:pt x="12122" y="8377"/>
                  <a:pt x="12181" y="8664"/>
                  <a:pt x="12228" y="8956"/>
                </a:cubicBezTo>
                <a:cubicBezTo>
                  <a:pt x="12275" y="9248"/>
                  <a:pt x="12309" y="9554"/>
                  <a:pt x="12326" y="9858"/>
                </a:cubicBezTo>
                <a:lnTo>
                  <a:pt x="14407" y="9858"/>
                </a:lnTo>
                <a:cubicBezTo>
                  <a:pt x="14368" y="9407"/>
                  <a:pt x="14262" y="8964"/>
                  <a:pt x="14112" y="8557"/>
                </a:cubicBezTo>
                <a:cubicBezTo>
                  <a:pt x="13961" y="8150"/>
                  <a:pt x="13765" y="7780"/>
                  <a:pt x="13521" y="7436"/>
                </a:cubicBezTo>
                <a:close/>
                <a:moveTo>
                  <a:pt x="8472" y="8054"/>
                </a:moveTo>
                <a:lnTo>
                  <a:pt x="8460" y="8106"/>
                </a:lnTo>
                <a:cubicBezTo>
                  <a:pt x="8393" y="8377"/>
                  <a:pt x="8335" y="8664"/>
                  <a:pt x="8288" y="8956"/>
                </a:cubicBezTo>
                <a:cubicBezTo>
                  <a:pt x="8241" y="9248"/>
                  <a:pt x="8206" y="9554"/>
                  <a:pt x="8189" y="9858"/>
                </a:cubicBezTo>
                <a:lnTo>
                  <a:pt x="11489" y="9858"/>
                </a:lnTo>
                <a:cubicBezTo>
                  <a:pt x="11472" y="9554"/>
                  <a:pt x="11437" y="9248"/>
                  <a:pt x="11390" y="8956"/>
                </a:cubicBezTo>
                <a:cubicBezTo>
                  <a:pt x="11343" y="8664"/>
                  <a:pt x="11285" y="8377"/>
                  <a:pt x="11218" y="8106"/>
                </a:cubicBezTo>
                <a:lnTo>
                  <a:pt x="11206" y="8067"/>
                </a:lnTo>
                <a:cubicBezTo>
                  <a:pt x="10796" y="8121"/>
                  <a:pt x="10337" y="8144"/>
                  <a:pt x="9839" y="8145"/>
                </a:cubicBezTo>
                <a:cubicBezTo>
                  <a:pt x="9340" y="8145"/>
                  <a:pt x="8883" y="8109"/>
                  <a:pt x="8472" y="8054"/>
                </a:cubicBezTo>
                <a:close/>
                <a:moveTo>
                  <a:pt x="5283" y="10722"/>
                </a:moveTo>
                <a:cubicBezTo>
                  <a:pt x="5322" y="11171"/>
                  <a:pt x="5418" y="11606"/>
                  <a:pt x="5566" y="12011"/>
                </a:cubicBezTo>
                <a:cubicBezTo>
                  <a:pt x="5715" y="12415"/>
                  <a:pt x="5915" y="12801"/>
                  <a:pt x="6157" y="13145"/>
                </a:cubicBezTo>
                <a:cubicBezTo>
                  <a:pt x="6233" y="13108"/>
                  <a:pt x="6398" y="13028"/>
                  <a:pt x="6650" y="12938"/>
                </a:cubicBezTo>
                <a:cubicBezTo>
                  <a:pt x="6902" y="12848"/>
                  <a:pt x="7237" y="12746"/>
                  <a:pt x="7647" y="12655"/>
                </a:cubicBezTo>
                <a:lnTo>
                  <a:pt x="7598" y="12474"/>
                </a:lnTo>
                <a:cubicBezTo>
                  <a:pt x="7537" y="12211"/>
                  <a:pt x="7480" y="11928"/>
                  <a:pt x="7438" y="11637"/>
                </a:cubicBezTo>
                <a:cubicBezTo>
                  <a:pt x="7396" y="11346"/>
                  <a:pt x="7367" y="11037"/>
                  <a:pt x="7352" y="10722"/>
                </a:cubicBezTo>
                <a:lnTo>
                  <a:pt x="5283" y="10722"/>
                </a:lnTo>
                <a:close/>
                <a:moveTo>
                  <a:pt x="8189" y="10722"/>
                </a:moveTo>
                <a:cubicBezTo>
                  <a:pt x="8204" y="11037"/>
                  <a:pt x="8233" y="11346"/>
                  <a:pt x="8275" y="11637"/>
                </a:cubicBezTo>
                <a:cubicBezTo>
                  <a:pt x="8317" y="11928"/>
                  <a:pt x="8375" y="12211"/>
                  <a:pt x="8435" y="12474"/>
                </a:cubicBezTo>
                <a:lnTo>
                  <a:pt x="8448" y="12513"/>
                </a:lnTo>
                <a:cubicBezTo>
                  <a:pt x="8866" y="12456"/>
                  <a:pt x="9327" y="12410"/>
                  <a:pt x="9839" y="12410"/>
                </a:cubicBezTo>
                <a:cubicBezTo>
                  <a:pt x="10351" y="12410"/>
                  <a:pt x="10824" y="12456"/>
                  <a:pt x="11243" y="12513"/>
                </a:cubicBezTo>
                <a:lnTo>
                  <a:pt x="11255" y="12474"/>
                </a:lnTo>
                <a:cubicBezTo>
                  <a:pt x="11316" y="12211"/>
                  <a:pt x="11361" y="11928"/>
                  <a:pt x="11403" y="11637"/>
                </a:cubicBezTo>
                <a:cubicBezTo>
                  <a:pt x="11445" y="11346"/>
                  <a:pt x="11474" y="11037"/>
                  <a:pt x="11489" y="10722"/>
                </a:cubicBezTo>
                <a:lnTo>
                  <a:pt x="8189" y="10722"/>
                </a:lnTo>
                <a:close/>
                <a:moveTo>
                  <a:pt x="12326" y="10722"/>
                </a:moveTo>
                <a:cubicBezTo>
                  <a:pt x="12311" y="11037"/>
                  <a:pt x="12282" y="11346"/>
                  <a:pt x="12240" y="11637"/>
                </a:cubicBezTo>
                <a:cubicBezTo>
                  <a:pt x="12198" y="11928"/>
                  <a:pt x="12141" y="12211"/>
                  <a:pt x="12080" y="12474"/>
                </a:cubicBezTo>
                <a:lnTo>
                  <a:pt x="12031" y="12655"/>
                </a:lnTo>
                <a:cubicBezTo>
                  <a:pt x="12441" y="12746"/>
                  <a:pt x="12776" y="12848"/>
                  <a:pt x="13028" y="12938"/>
                </a:cubicBezTo>
                <a:cubicBezTo>
                  <a:pt x="13280" y="13028"/>
                  <a:pt x="13445" y="13108"/>
                  <a:pt x="13521" y="13145"/>
                </a:cubicBezTo>
                <a:cubicBezTo>
                  <a:pt x="13763" y="12801"/>
                  <a:pt x="13963" y="12415"/>
                  <a:pt x="14112" y="12011"/>
                </a:cubicBezTo>
                <a:cubicBezTo>
                  <a:pt x="14260" y="11606"/>
                  <a:pt x="14368" y="11171"/>
                  <a:pt x="14407" y="10722"/>
                </a:cubicBezTo>
                <a:lnTo>
                  <a:pt x="12326" y="10722"/>
                </a:lnTo>
                <a:close/>
                <a:moveTo>
                  <a:pt x="9839" y="13286"/>
                </a:moveTo>
                <a:cubicBezTo>
                  <a:pt x="9410" y="13286"/>
                  <a:pt x="9029" y="13310"/>
                  <a:pt x="8682" y="13351"/>
                </a:cubicBezTo>
                <a:cubicBezTo>
                  <a:pt x="8838" y="13832"/>
                  <a:pt x="9001" y="14231"/>
                  <a:pt x="9137" y="14524"/>
                </a:cubicBezTo>
                <a:cubicBezTo>
                  <a:pt x="9273" y="14816"/>
                  <a:pt x="9374" y="15006"/>
                  <a:pt x="9408" y="15065"/>
                </a:cubicBezTo>
                <a:cubicBezTo>
                  <a:pt x="9549" y="15078"/>
                  <a:pt x="9694" y="15091"/>
                  <a:pt x="9839" y="15091"/>
                </a:cubicBezTo>
                <a:cubicBezTo>
                  <a:pt x="9984" y="15091"/>
                  <a:pt x="10129" y="15078"/>
                  <a:pt x="10270" y="15065"/>
                </a:cubicBezTo>
                <a:cubicBezTo>
                  <a:pt x="10304" y="15006"/>
                  <a:pt x="10405" y="14816"/>
                  <a:pt x="10541" y="14524"/>
                </a:cubicBezTo>
                <a:cubicBezTo>
                  <a:pt x="10677" y="14231"/>
                  <a:pt x="10853" y="13832"/>
                  <a:pt x="11009" y="13351"/>
                </a:cubicBezTo>
                <a:cubicBezTo>
                  <a:pt x="10661" y="13310"/>
                  <a:pt x="10268" y="13286"/>
                  <a:pt x="9839" y="13286"/>
                </a:cubicBezTo>
                <a:close/>
                <a:moveTo>
                  <a:pt x="7894" y="13493"/>
                </a:moveTo>
                <a:cubicBezTo>
                  <a:pt x="7658" y="13545"/>
                  <a:pt x="7439" y="13598"/>
                  <a:pt x="7253" y="13660"/>
                </a:cubicBezTo>
                <a:cubicBezTo>
                  <a:pt x="7068" y="13722"/>
                  <a:pt x="6911" y="13791"/>
                  <a:pt x="6773" y="13853"/>
                </a:cubicBezTo>
                <a:cubicBezTo>
                  <a:pt x="7015" y="14082"/>
                  <a:pt x="7277" y="14288"/>
                  <a:pt x="7561" y="14459"/>
                </a:cubicBezTo>
                <a:cubicBezTo>
                  <a:pt x="7845" y="14630"/>
                  <a:pt x="8154" y="14767"/>
                  <a:pt x="8472" y="14871"/>
                </a:cubicBezTo>
                <a:cubicBezTo>
                  <a:pt x="8404" y="14742"/>
                  <a:pt x="8315" y="14550"/>
                  <a:pt x="8214" y="14317"/>
                </a:cubicBezTo>
                <a:cubicBezTo>
                  <a:pt x="8112" y="14085"/>
                  <a:pt x="8002" y="13813"/>
                  <a:pt x="7894" y="13493"/>
                </a:cubicBezTo>
                <a:close/>
                <a:moveTo>
                  <a:pt x="11797" y="13493"/>
                </a:moveTo>
                <a:cubicBezTo>
                  <a:pt x="11688" y="13813"/>
                  <a:pt x="11578" y="14085"/>
                  <a:pt x="11477" y="14317"/>
                </a:cubicBezTo>
                <a:cubicBezTo>
                  <a:pt x="11375" y="14550"/>
                  <a:pt x="11273" y="14742"/>
                  <a:pt x="11206" y="14871"/>
                </a:cubicBezTo>
                <a:cubicBezTo>
                  <a:pt x="11524" y="14767"/>
                  <a:pt x="11833" y="14630"/>
                  <a:pt x="12117" y="14459"/>
                </a:cubicBezTo>
                <a:cubicBezTo>
                  <a:pt x="12401" y="14288"/>
                  <a:pt x="12663" y="14082"/>
                  <a:pt x="12905" y="13853"/>
                </a:cubicBezTo>
                <a:cubicBezTo>
                  <a:pt x="12767" y="13791"/>
                  <a:pt x="12610" y="13722"/>
                  <a:pt x="12425" y="13660"/>
                </a:cubicBezTo>
                <a:cubicBezTo>
                  <a:pt x="12239" y="13598"/>
                  <a:pt x="12032" y="13545"/>
                  <a:pt x="11797" y="13493"/>
                </a:cubicBezTo>
                <a:close/>
              </a:path>
            </a:pathLst>
          </a:cu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766" name="Shape 766"/>
          <p:cNvSpPr/>
          <p:nvPr>
            <p:ph type="body" idx="40"/>
          </p:nvPr>
        </p:nvSpPr>
        <p:spPr>
          <a:custGeom>
            <a:avLst/>
            <a:gdLst/>
            <a:ahLst/>
            <a:cxnLst>
              <a:cxn ang="0">
                <a:pos x="wd2" y="hd2"/>
              </a:cxn>
              <a:cxn ang="5400000">
                <a:pos x="wd2" y="hd2"/>
              </a:cxn>
              <a:cxn ang="10800000">
                <a:pos x="wd2" y="hd2"/>
              </a:cxn>
              <a:cxn ang="16200000">
                <a:pos x="wd2" y="hd2"/>
              </a:cxn>
            </a:cxnLst>
            <a:rect l="0" t="0" r="r" b="b"/>
            <a:pathLst>
              <a:path w="19679" h="20595" fill="norm" stroke="1" extrusionOk="0">
                <a:moveTo>
                  <a:pt x="9845" y="0"/>
                </a:moveTo>
                <a:cubicBezTo>
                  <a:pt x="7327" y="0"/>
                  <a:pt x="4802" y="1003"/>
                  <a:pt x="2881" y="3013"/>
                </a:cubicBezTo>
                <a:cubicBezTo>
                  <a:pt x="-961" y="7035"/>
                  <a:pt x="-961" y="13557"/>
                  <a:pt x="2881" y="17578"/>
                </a:cubicBezTo>
                <a:cubicBezTo>
                  <a:pt x="6723" y="21600"/>
                  <a:pt x="12955" y="21600"/>
                  <a:pt x="16797" y="17578"/>
                </a:cubicBezTo>
                <a:cubicBezTo>
                  <a:pt x="20639" y="13557"/>
                  <a:pt x="20639" y="7035"/>
                  <a:pt x="16797" y="3013"/>
                </a:cubicBezTo>
                <a:cubicBezTo>
                  <a:pt x="14876" y="1003"/>
                  <a:pt x="12363" y="0"/>
                  <a:pt x="9845" y="0"/>
                </a:cubicBezTo>
                <a:close/>
                <a:moveTo>
                  <a:pt x="10276" y="4636"/>
                </a:moveTo>
                <a:cubicBezTo>
                  <a:pt x="11755" y="4636"/>
                  <a:pt x="12982" y="5010"/>
                  <a:pt x="13955" y="5821"/>
                </a:cubicBezTo>
                <a:cubicBezTo>
                  <a:pt x="14978" y="6674"/>
                  <a:pt x="15456" y="7806"/>
                  <a:pt x="15456" y="9221"/>
                </a:cubicBezTo>
                <a:cubicBezTo>
                  <a:pt x="15456" y="10336"/>
                  <a:pt x="15167" y="11291"/>
                  <a:pt x="14521" y="12092"/>
                </a:cubicBezTo>
                <a:cubicBezTo>
                  <a:pt x="13872" y="12888"/>
                  <a:pt x="13124" y="13432"/>
                  <a:pt x="12294" y="13432"/>
                </a:cubicBezTo>
                <a:cubicBezTo>
                  <a:pt x="11862" y="13432"/>
                  <a:pt x="11528" y="13158"/>
                  <a:pt x="11297" y="12904"/>
                </a:cubicBezTo>
                <a:cubicBezTo>
                  <a:pt x="11063" y="12649"/>
                  <a:pt x="10952" y="12388"/>
                  <a:pt x="10952" y="12118"/>
                </a:cubicBezTo>
                <a:cubicBezTo>
                  <a:pt x="10952" y="12083"/>
                  <a:pt x="10951" y="12045"/>
                  <a:pt x="10952" y="12002"/>
                </a:cubicBezTo>
                <a:cubicBezTo>
                  <a:pt x="10955" y="11962"/>
                  <a:pt x="10961" y="11921"/>
                  <a:pt x="10965" y="11873"/>
                </a:cubicBezTo>
                <a:cubicBezTo>
                  <a:pt x="10787" y="12225"/>
                  <a:pt x="10595" y="12501"/>
                  <a:pt x="10374" y="12711"/>
                </a:cubicBezTo>
                <a:cubicBezTo>
                  <a:pt x="9975" y="13090"/>
                  <a:pt x="9494" y="13419"/>
                  <a:pt x="8935" y="13419"/>
                </a:cubicBezTo>
                <a:cubicBezTo>
                  <a:pt x="8367" y="13419"/>
                  <a:pt x="7896" y="13073"/>
                  <a:pt x="7520" y="12646"/>
                </a:cubicBezTo>
                <a:cubicBezTo>
                  <a:pt x="7141" y="12217"/>
                  <a:pt x="7065" y="11622"/>
                  <a:pt x="7065" y="10856"/>
                </a:cubicBezTo>
                <a:cubicBezTo>
                  <a:pt x="7065" y="9965"/>
                  <a:pt x="7237" y="9134"/>
                  <a:pt x="7815" y="8358"/>
                </a:cubicBezTo>
                <a:cubicBezTo>
                  <a:pt x="8392" y="7579"/>
                  <a:pt x="9103" y="7186"/>
                  <a:pt x="9944" y="7186"/>
                </a:cubicBezTo>
                <a:cubicBezTo>
                  <a:pt x="10436" y="7186"/>
                  <a:pt x="10816" y="7326"/>
                  <a:pt x="11088" y="7611"/>
                </a:cubicBezTo>
                <a:cubicBezTo>
                  <a:pt x="11294" y="7830"/>
                  <a:pt x="11437" y="8086"/>
                  <a:pt x="11506" y="8371"/>
                </a:cubicBezTo>
                <a:lnTo>
                  <a:pt x="11838" y="7160"/>
                </a:lnTo>
                <a:lnTo>
                  <a:pt x="13044" y="7160"/>
                </a:lnTo>
                <a:lnTo>
                  <a:pt x="12207" y="10650"/>
                </a:lnTo>
                <a:cubicBezTo>
                  <a:pt x="12136" y="10912"/>
                  <a:pt x="12066" y="11105"/>
                  <a:pt x="12035" y="11230"/>
                </a:cubicBezTo>
                <a:cubicBezTo>
                  <a:pt x="12004" y="11354"/>
                  <a:pt x="11986" y="11459"/>
                  <a:pt x="11986" y="11552"/>
                </a:cubicBezTo>
                <a:cubicBezTo>
                  <a:pt x="11986" y="11701"/>
                  <a:pt x="12041" y="11834"/>
                  <a:pt x="12134" y="11964"/>
                </a:cubicBezTo>
                <a:cubicBezTo>
                  <a:pt x="12228" y="12096"/>
                  <a:pt x="12394" y="12221"/>
                  <a:pt x="12601" y="12221"/>
                </a:cubicBezTo>
                <a:cubicBezTo>
                  <a:pt x="13004" y="12221"/>
                  <a:pt x="13388" y="11884"/>
                  <a:pt x="13795" y="11333"/>
                </a:cubicBezTo>
                <a:cubicBezTo>
                  <a:pt x="14201" y="10779"/>
                  <a:pt x="14373" y="10044"/>
                  <a:pt x="14373" y="9130"/>
                </a:cubicBezTo>
                <a:cubicBezTo>
                  <a:pt x="14373" y="7778"/>
                  <a:pt x="13845" y="6809"/>
                  <a:pt x="12737" y="6220"/>
                </a:cubicBezTo>
                <a:cubicBezTo>
                  <a:pt x="12043" y="5846"/>
                  <a:pt x="11267" y="5705"/>
                  <a:pt x="10399" y="5705"/>
                </a:cubicBezTo>
                <a:cubicBezTo>
                  <a:pt x="8802" y="5705"/>
                  <a:pt x="7514" y="6176"/>
                  <a:pt x="6548" y="7199"/>
                </a:cubicBezTo>
                <a:cubicBezTo>
                  <a:pt x="5674" y="8122"/>
                  <a:pt x="5342" y="9229"/>
                  <a:pt x="5342" y="10521"/>
                </a:cubicBezTo>
                <a:cubicBezTo>
                  <a:pt x="5342" y="11956"/>
                  <a:pt x="5759" y="13093"/>
                  <a:pt x="6782" y="13934"/>
                </a:cubicBezTo>
                <a:cubicBezTo>
                  <a:pt x="7687" y="14675"/>
                  <a:pt x="8786" y="14887"/>
                  <a:pt x="10091" y="14887"/>
                </a:cubicBezTo>
                <a:cubicBezTo>
                  <a:pt x="10983" y="14887"/>
                  <a:pt x="11814" y="14871"/>
                  <a:pt x="12589" y="14526"/>
                </a:cubicBezTo>
                <a:cubicBezTo>
                  <a:pt x="13011" y="14344"/>
                  <a:pt x="13454" y="14088"/>
                  <a:pt x="13905" y="13754"/>
                </a:cubicBezTo>
                <a:cubicBezTo>
                  <a:pt x="13905" y="13754"/>
                  <a:pt x="14078" y="13625"/>
                  <a:pt x="14078" y="13625"/>
                </a:cubicBezTo>
                <a:lnTo>
                  <a:pt x="14582" y="14449"/>
                </a:lnTo>
                <a:cubicBezTo>
                  <a:pt x="13916" y="14991"/>
                  <a:pt x="13194" y="15403"/>
                  <a:pt x="12417" y="15685"/>
                </a:cubicBezTo>
                <a:cubicBezTo>
                  <a:pt x="11641" y="15967"/>
                  <a:pt x="10839" y="15956"/>
                  <a:pt x="10005" y="15956"/>
                </a:cubicBezTo>
                <a:cubicBezTo>
                  <a:pt x="8057" y="15956"/>
                  <a:pt x="6549" y="15485"/>
                  <a:pt x="5477" y="14217"/>
                </a:cubicBezTo>
                <a:cubicBezTo>
                  <a:pt x="4591" y="13164"/>
                  <a:pt x="4247" y="11912"/>
                  <a:pt x="4247" y="10470"/>
                </a:cubicBezTo>
                <a:cubicBezTo>
                  <a:pt x="4247" y="8858"/>
                  <a:pt x="4703" y="7492"/>
                  <a:pt x="5810" y="6375"/>
                </a:cubicBezTo>
                <a:cubicBezTo>
                  <a:pt x="6975" y="5192"/>
                  <a:pt x="8459" y="4636"/>
                  <a:pt x="10276" y="4636"/>
                </a:cubicBezTo>
                <a:close/>
                <a:moveTo>
                  <a:pt x="9894" y="8409"/>
                </a:moveTo>
                <a:cubicBezTo>
                  <a:pt x="9497" y="8494"/>
                  <a:pt x="9206" y="8799"/>
                  <a:pt x="9008" y="9156"/>
                </a:cubicBezTo>
                <a:cubicBezTo>
                  <a:pt x="8656" y="9792"/>
                  <a:pt x="8590" y="10404"/>
                  <a:pt x="8590" y="10998"/>
                </a:cubicBezTo>
                <a:cubicBezTo>
                  <a:pt x="8590" y="11589"/>
                  <a:pt x="8664" y="12195"/>
                  <a:pt x="9378" y="12195"/>
                </a:cubicBezTo>
                <a:cubicBezTo>
                  <a:pt x="9881" y="12195"/>
                  <a:pt x="10300" y="11794"/>
                  <a:pt x="10620" y="10998"/>
                </a:cubicBezTo>
                <a:cubicBezTo>
                  <a:pt x="10942" y="10197"/>
                  <a:pt x="11100" y="9577"/>
                  <a:pt x="11100" y="9118"/>
                </a:cubicBezTo>
                <a:cubicBezTo>
                  <a:pt x="11100" y="8319"/>
                  <a:pt x="10484" y="8285"/>
                  <a:pt x="9894" y="8409"/>
                </a:cubicBezTo>
                <a:close/>
              </a:path>
            </a:pathLst>
          </a:cu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767" name="Shape 767"/>
          <p:cNvSpPr/>
          <p:nvPr>
            <p:ph type="body" idx="41"/>
          </p:nvPr>
        </p:nvSpPr>
        <p:spPr>
          <a:custGeom>
            <a:avLst/>
            <a:gdLst/>
            <a:ahLst/>
            <a:cxnLst>
              <a:cxn ang="0">
                <a:pos x="wd2" y="hd2"/>
              </a:cxn>
              <a:cxn ang="5400000">
                <a:pos x="wd2" y="hd2"/>
              </a:cxn>
              <a:cxn ang="10800000">
                <a:pos x="wd2" y="hd2"/>
              </a:cxn>
              <a:cxn ang="16200000">
                <a:pos x="wd2" y="hd2"/>
              </a:cxn>
            </a:cxnLst>
            <a:rect l="0" t="0" r="r" b="b"/>
            <a:pathLst>
              <a:path w="19679" h="20595" fill="norm" stroke="1" extrusionOk="0">
                <a:moveTo>
                  <a:pt x="9845" y="0"/>
                </a:moveTo>
                <a:cubicBezTo>
                  <a:pt x="7327" y="0"/>
                  <a:pt x="4802" y="1016"/>
                  <a:pt x="2881" y="3026"/>
                </a:cubicBezTo>
                <a:cubicBezTo>
                  <a:pt x="-961" y="7048"/>
                  <a:pt x="-961" y="13557"/>
                  <a:pt x="2881" y="17578"/>
                </a:cubicBezTo>
                <a:cubicBezTo>
                  <a:pt x="6723" y="21600"/>
                  <a:pt x="12955" y="21600"/>
                  <a:pt x="16797" y="17578"/>
                </a:cubicBezTo>
                <a:cubicBezTo>
                  <a:pt x="20639" y="13557"/>
                  <a:pt x="20639" y="7048"/>
                  <a:pt x="16797" y="3026"/>
                </a:cubicBezTo>
                <a:cubicBezTo>
                  <a:pt x="14876" y="1016"/>
                  <a:pt x="12363" y="0"/>
                  <a:pt x="9845" y="0"/>
                </a:cubicBezTo>
                <a:close/>
                <a:moveTo>
                  <a:pt x="7606" y="4044"/>
                </a:moveTo>
                <a:lnTo>
                  <a:pt x="12084" y="4044"/>
                </a:lnTo>
                <a:cubicBezTo>
                  <a:pt x="12291" y="4044"/>
                  <a:pt x="12478" y="4134"/>
                  <a:pt x="12613" y="4275"/>
                </a:cubicBezTo>
                <a:cubicBezTo>
                  <a:pt x="12749" y="4417"/>
                  <a:pt x="12835" y="4613"/>
                  <a:pt x="12835" y="4829"/>
                </a:cubicBezTo>
                <a:lnTo>
                  <a:pt x="12835" y="15776"/>
                </a:lnTo>
                <a:cubicBezTo>
                  <a:pt x="12835" y="15991"/>
                  <a:pt x="12749" y="16188"/>
                  <a:pt x="12613" y="16329"/>
                </a:cubicBezTo>
                <a:cubicBezTo>
                  <a:pt x="12478" y="16471"/>
                  <a:pt x="12291" y="16561"/>
                  <a:pt x="12084" y="16561"/>
                </a:cubicBezTo>
                <a:lnTo>
                  <a:pt x="7606" y="16561"/>
                </a:lnTo>
                <a:cubicBezTo>
                  <a:pt x="7400" y="16561"/>
                  <a:pt x="7212" y="16471"/>
                  <a:pt x="7077" y="16329"/>
                </a:cubicBezTo>
                <a:cubicBezTo>
                  <a:pt x="6942" y="16188"/>
                  <a:pt x="6855" y="15991"/>
                  <a:pt x="6855" y="15776"/>
                </a:cubicBezTo>
                <a:lnTo>
                  <a:pt x="6855" y="4829"/>
                </a:lnTo>
                <a:cubicBezTo>
                  <a:pt x="6855" y="4613"/>
                  <a:pt x="6942" y="4417"/>
                  <a:pt x="7077" y="4275"/>
                </a:cubicBezTo>
                <a:cubicBezTo>
                  <a:pt x="7212" y="4134"/>
                  <a:pt x="7400" y="4044"/>
                  <a:pt x="7606" y="4044"/>
                </a:cubicBezTo>
                <a:close/>
                <a:moveTo>
                  <a:pt x="8910" y="5216"/>
                </a:moveTo>
                <a:cubicBezTo>
                  <a:pt x="8807" y="5216"/>
                  <a:pt x="8726" y="5314"/>
                  <a:pt x="8726" y="5422"/>
                </a:cubicBezTo>
                <a:cubicBezTo>
                  <a:pt x="8725" y="5530"/>
                  <a:pt x="8807" y="5615"/>
                  <a:pt x="8910" y="5615"/>
                </a:cubicBezTo>
                <a:lnTo>
                  <a:pt x="10780" y="5615"/>
                </a:lnTo>
                <a:cubicBezTo>
                  <a:pt x="10883" y="5615"/>
                  <a:pt x="10965" y="5530"/>
                  <a:pt x="10965" y="5422"/>
                </a:cubicBezTo>
                <a:cubicBezTo>
                  <a:pt x="10965" y="5314"/>
                  <a:pt x="10883" y="5216"/>
                  <a:pt x="10780" y="5216"/>
                </a:cubicBezTo>
                <a:lnTo>
                  <a:pt x="8910" y="5216"/>
                </a:lnTo>
                <a:close/>
                <a:moveTo>
                  <a:pt x="7311" y="6387"/>
                </a:moveTo>
                <a:lnTo>
                  <a:pt x="7311" y="14217"/>
                </a:lnTo>
                <a:lnTo>
                  <a:pt x="12466" y="14217"/>
                </a:lnTo>
                <a:lnTo>
                  <a:pt x="12466" y="6387"/>
                </a:lnTo>
                <a:lnTo>
                  <a:pt x="7311" y="6387"/>
                </a:lnTo>
                <a:close/>
                <a:moveTo>
                  <a:pt x="10030" y="14604"/>
                </a:moveTo>
                <a:cubicBezTo>
                  <a:pt x="9720" y="14604"/>
                  <a:pt x="9476" y="14859"/>
                  <a:pt x="9476" y="15183"/>
                </a:cubicBezTo>
                <a:cubicBezTo>
                  <a:pt x="9476" y="15507"/>
                  <a:pt x="9720" y="15776"/>
                  <a:pt x="10030" y="15776"/>
                </a:cubicBezTo>
                <a:cubicBezTo>
                  <a:pt x="10339" y="15776"/>
                  <a:pt x="10596" y="15507"/>
                  <a:pt x="10596" y="15183"/>
                </a:cubicBezTo>
                <a:cubicBezTo>
                  <a:pt x="10596" y="14859"/>
                  <a:pt x="10339" y="14604"/>
                  <a:pt x="10030" y="14604"/>
                </a:cubicBezTo>
                <a:close/>
              </a:path>
            </a:pathLst>
          </a:cu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768" name="Shape 768"/>
          <p:cNvSpPr/>
          <p:nvPr>
            <p:ph type="body" idx="42"/>
          </p:nvPr>
        </p:nvSpPr>
        <p:spPr>
          <a:custGeom>
            <a:avLst/>
            <a:gdLst/>
            <a:ahLst/>
            <a:cxnLst>
              <a:cxn ang="0">
                <a:pos x="wd2" y="hd2"/>
              </a:cxn>
              <a:cxn ang="5400000">
                <a:pos x="wd2" y="hd2"/>
              </a:cxn>
              <a:cxn ang="10800000">
                <a:pos x="wd2" y="hd2"/>
              </a:cxn>
              <a:cxn ang="16200000">
                <a:pos x="wd2" y="hd2"/>
              </a:cxn>
            </a:cxnLst>
            <a:rect l="0" t="0" r="r" b="b"/>
            <a:pathLst>
              <a:path w="19679" h="20595" fill="norm" stroke="1" extrusionOk="0">
                <a:moveTo>
                  <a:pt x="9845" y="0"/>
                </a:moveTo>
                <a:cubicBezTo>
                  <a:pt x="7327" y="0"/>
                  <a:pt x="4802" y="1003"/>
                  <a:pt x="2881" y="3013"/>
                </a:cubicBezTo>
                <a:cubicBezTo>
                  <a:pt x="-961" y="7035"/>
                  <a:pt x="-961" y="13557"/>
                  <a:pt x="2881" y="17578"/>
                </a:cubicBezTo>
                <a:cubicBezTo>
                  <a:pt x="6723" y="21600"/>
                  <a:pt x="12955" y="21600"/>
                  <a:pt x="16797" y="17578"/>
                </a:cubicBezTo>
                <a:cubicBezTo>
                  <a:pt x="20639" y="13557"/>
                  <a:pt x="20639" y="7035"/>
                  <a:pt x="16797" y="3013"/>
                </a:cubicBezTo>
                <a:cubicBezTo>
                  <a:pt x="14876" y="1003"/>
                  <a:pt x="12363" y="0"/>
                  <a:pt x="9845" y="0"/>
                </a:cubicBezTo>
                <a:close/>
                <a:moveTo>
                  <a:pt x="9845" y="4636"/>
                </a:moveTo>
                <a:cubicBezTo>
                  <a:pt x="12257" y="4636"/>
                  <a:pt x="14213" y="6684"/>
                  <a:pt x="14213" y="9208"/>
                </a:cubicBezTo>
                <a:cubicBezTo>
                  <a:pt x="14213" y="11732"/>
                  <a:pt x="9845" y="16355"/>
                  <a:pt x="9845" y="16355"/>
                </a:cubicBezTo>
                <a:cubicBezTo>
                  <a:pt x="9845" y="16355"/>
                  <a:pt x="5477" y="11732"/>
                  <a:pt x="5477" y="9208"/>
                </a:cubicBezTo>
                <a:cubicBezTo>
                  <a:pt x="5477" y="6684"/>
                  <a:pt x="7433" y="4636"/>
                  <a:pt x="9845" y="4636"/>
                </a:cubicBezTo>
                <a:close/>
                <a:moveTo>
                  <a:pt x="9845" y="7096"/>
                </a:moveTo>
                <a:cubicBezTo>
                  <a:pt x="8732" y="7096"/>
                  <a:pt x="7827" y="8043"/>
                  <a:pt x="7827" y="9208"/>
                </a:cubicBezTo>
                <a:cubicBezTo>
                  <a:pt x="7827" y="10373"/>
                  <a:pt x="8732" y="11320"/>
                  <a:pt x="9845" y="11320"/>
                </a:cubicBezTo>
                <a:cubicBezTo>
                  <a:pt x="10958" y="11320"/>
                  <a:pt x="11863" y="10373"/>
                  <a:pt x="11863" y="9208"/>
                </a:cubicBezTo>
                <a:cubicBezTo>
                  <a:pt x="11863" y="8043"/>
                  <a:pt x="10958" y="7096"/>
                  <a:pt x="9845" y="7096"/>
                </a:cubicBezTo>
                <a:close/>
              </a:path>
            </a:pathLst>
          </a:cu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sp>
        <p:nvSpPr>
          <p:cNvPr id="769" name="Shape 769"/>
          <p:cNvSpPr/>
          <p:nvPr>
            <p:ph type="body" idx="43"/>
          </p:nvPr>
        </p:nvSpPr>
        <p:spPr>
          <a:prstGeom prst="rect">
            <a:avLst/>
          </a:prstGeom>
        </p:spPr>
        <p:txBody>
          <a:bodyPr/>
          <a:lstStyle/>
          <a:p>
            <a:pPr/>
            <a:r>
              <a:t>Street name, City Name, State Name, ZIP number</a:t>
            </a:r>
          </a:p>
        </p:txBody>
      </p:sp>
      <p:sp>
        <p:nvSpPr>
          <p:cNvPr id="770" name="Shape 770"/>
          <p:cNvSpPr/>
          <p:nvPr>
            <p:ph type="body" idx="44"/>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4994"/>
                </a:moveTo>
                <a:lnTo>
                  <a:pt x="142" y="21600"/>
                </a:lnTo>
                <a:lnTo>
                  <a:pt x="21600" y="16608"/>
                </a:lnTo>
                <a:lnTo>
                  <a:pt x="21469" y="0"/>
                </a:lnTo>
                <a:lnTo>
                  <a:pt x="0" y="4994"/>
                </a:lnTo>
                <a:close/>
              </a:path>
            </a:pathLst>
          </a:custGeom>
        </p:spPr>
        <p:txBody>
          <a:bodyPr/>
          <a:lstStyle/>
          <a:p>
            <a:pPr algn="ctr">
              <a:lnSpc>
                <a:spcPct val="90000"/>
              </a:lnSpc>
              <a:spcBef>
                <a:spcPts val="1000"/>
              </a:spcBef>
              <a:defRPr spc="0">
                <a:solidFill>
                  <a:srgbClr val="A7AAA9"/>
                </a:solidFill>
                <a:latin typeface="Avenir Next"/>
                <a:ea typeface="Avenir Next"/>
                <a:cs typeface="Avenir Next"/>
                <a:sym typeface="Avenir Next"/>
              </a:defRPr>
            </a:pPr>
          </a:p>
        </p:txBody>
      </p:sp>
      <p:sp>
        <p:nvSpPr>
          <p:cNvPr id="771" name="Shape 771"/>
          <p:cNvSpPr/>
          <p:nvPr>
            <p:ph type="body" idx="45"/>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67" y="0"/>
                </a:moveTo>
                <a:lnTo>
                  <a:pt x="33" y="300"/>
                </a:lnTo>
                <a:lnTo>
                  <a:pt x="0" y="21600"/>
                </a:lnTo>
                <a:lnTo>
                  <a:pt x="21600" y="21300"/>
                </a:lnTo>
                <a:lnTo>
                  <a:pt x="21567" y="0"/>
                </a:lnTo>
                <a:close/>
              </a:path>
            </a:pathLst>
          </a:custGeom>
        </p:spPr>
        <p:txBody>
          <a:bodyPr/>
          <a:lstStyle/>
          <a:p>
            <a:pPr algn="ctr">
              <a:lnSpc>
                <a:spcPct val="90000"/>
              </a:lnSpc>
              <a:spcBef>
                <a:spcPts val="1000"/>
              </a:spcBef>
              <a:defRPr spc="0">
                <a:solidFill>
                  <a:srgbClr val="FFFFFF"/>
                </a:solidFill>
                <a:latin typeface="Avenir Next"/>
                <a:ea typeface="Avenir Next"/>
                <a:cs typeface="Avenir Next"/>
                <a:sym typeface="Avenir Next"/>
              </a:defRPr>
            </a:pPr>
          </a:p>
        </p:txBody>
      </p:sp>
      <p:pic>
        <p:nvPicPr>
          <p:cNvPr id="772" name="dirap4ArT.png"/>
          <p:cNvPicPr>
            <a:picLocks noChangeAspect="1"/>
          </p:cNvPicPr>
          <p:nvPr/>
        </p:nvPicPr>
        <p:blipFill>
          <a:blip r:embed="rId2">
            <a:extLst/>
          </a:blip>
          <a:stretch>
            <a:fillRect/>
          </a:stretch>
        </p:blipFill>
        <p:spPr>
          <a:xfrm>
            <a:off x="4183009" y="6908894"/>
            <a:ext cx="3693290" cy="207747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sld>
</file>

<file path=ppt/theme/theme1.xml><?xml version="1.0" encoding="utf-8"?>
<a:theme xmlns:a="http://schemas.openxmlformats.org/drawingml/2006/main" xmlns:r="http://schemas.openxmlformats.org/officeDocument/2006/relationships" name="White">
  <a:themeElements>
    <a:clrScheme name="White">
      <a:dk1>
        <a:srgbClr val="FFFFFF"/>
      </a:dk1>
      <a:lt1>
        <a:srgbClr val="A6AAA9"/>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Book"/>
        <a:ea typeface="Avenir Book"/>
        <a:cs typeface="Avenir Book"/>
      </a:majorFont>
      <a:minorFont>
        <a:latin typeface="Avenir Book"/>
        <a:ea typeface="Avenir Book"/>
        <a:cs typeface="Avenir Book"/>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D4C7"/>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584200" rtl="0" fontAlgn="auto" latinLnBrk="0" hangingPunct="0">
          <a:lnSpc>
            <a:spcPct val="90000"/>
          </a:lnSpc>
          <a:spcBef>
            <a:spcPts val="1000"/>
          </a:spcBef>
          <a:spcAft>
            <a:spcPts val="0"/>
          </a:spcAft>
          <a:buClrTx/>
          <a:buSzTx/>
          <a:buFontTx/>
          <a:buNone/>
          <a:tabLst/>
          <a:defRPr b="0" baseline="0" cap="none" i="0" spc="0" strike="noStrike" sz="1800" u="none" kumimoji="0" normalizeH="0">
            <a:ln>
              <a:noFill/>
            </a:ln>
            <a:solidFill>
              <a:srgbClr val="FFFFFF"/>
            </a:solidFill>
            <a:effectLst/>
            <a:uFillTx/>
            <a:latin typeface="Avenir Next"/>
            <a:ea typeface="Avenir Next"/>
            <a:cs typeface="Avenir Next"/>
            <a:sym typeface="Avenir N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9342D6"/>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584200" rtl="0" fontAlgn="auto" latinLnBrk="0" hangingPunct="0">
          <a:lnSpc>
            <a:spcPct val="100000"/>
          </a:lnSpc>
          <a:spcBef>
            <a:spcPts val="3000"/>
          </a:spcBef>
          <a:spcAft>
            <a:spcPts val="0"/>
          </a:spcAft>
          <a:buClrTx/>
          <a:buSzTx/>
          <a:buFontTx/>
          <a:buNone/>
          <a:tabLst/>
          <a:defRPr b="0" baseline="0" cap="none" i="0" spc="0" strike="noStrike" sz="1800" u="none" kumimoji="0" normalizeH="0">
            <a:ln>
              <a:noFill/>
            </a:ln>
            <a:solidFill>
              <a:srgbClr val="A6AAA9"/>
            </a:solidFill>
            <a:effectLst/>
            <a:uFillTx/>
            <a:latin typeface="+mn-lt"/>
            <a:ea typeface="+mn-ea"/>
            <a:cs typeface="+mn-cs"/>
            <a:sym typeface="Avenir 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Book"/>
        <a:ea typeface="Avenir Book"/>
        <a:cs typeface="Avenir Book"/>
      </a:majorFont>
      <a:minorFont>
        <a:latin typeface="Avenir Book"/>
        <a:ea typeface="Avenir Book"/>
        <a:cs typeface="Avenir Book"/>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D4C7"/>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584200" rtl="0" fontAlgn="auto" latinLnBrk="0" hangingPunct="0">
          <a:lnSpc>
            <a:spcPct val="90000"/>
          </a:lnSpc>
          <a:spcBef>
            <a:spcPts val="1000"/>
          </a:spcBef>
          <a:spcAft>
            <a:spcPts val="0"/>
          </a:spcAft>
          <a:buClrTx/>
          <a:buSzTx/>
          <a:buFontTx/>
          <a:buNone/>
          <a:tabLst/>
          <a:defRPr b="0" baseline="0" cap="none" i="0" spc="0" strike="noStrike" sz="1800" u="none" kumimoji="0" normalizeH="0">
            <a:ln>
              <a:noFill/>
            </a:ln>
            <a:solidFill>
              <a:srgbClr val="FFFFFF"/>
            </a:solidFill>
            <a:effectLst/>
            <a:uFillTx/>
            <a:latin typeface="Avenir Next"/>
            <a:ea typeface="Avenir Next"/>
            <a:cs typeface="Avenir Next"/>
            <a:sym typeface="Avenir N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9342D6"/>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584200" rtl="0" fontAlgn="auto" latinLnBrk="0" hangingPunct="0">
          <a:lnSpc>
            <a:spcPct val="100000"/>
          </a:lnSpc>
          <a:spcBef>
            <a:spcPts val="3000"/>
          </a:spcBef>
          <a:spcAft>
            <a:spcPts val="0"/>
          </a:spcAft>
          <a:buClrTx/>
          <a:buSzTx/>
          <a:buFontTx/>
          <a:buNone/>
          <a:tabLst/>
          <a:defRPr b="0" baseline="0" cap="none" i="0" spc="0" strike="noStrike" sz="1800" u="none" kumimoji="0" normalizeH="0">
            <a:ln>
              <a:noFill/>
            </a:ln>
            <a:solidFill>
              <a:srgbClr val="A6AAA9"/>
            </a:solidFill>
            <a:effectLst/>
            <a:uFillTx/>
            <a:latin typeface="+mn-lt"/>
            <a:ea typeface="+mn-ea"/>
            <a:cs typeface="+mn-cs"/>
            <a:sym typeface="Avenir 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